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69" r:id="rId2"/>
    <p:sldId id="374" r:id="rId3"/>
    <p:sldId id="404" r:id="rId4"/>
    <p:sldId id="400" r:id="rId5"/>
    <p:sldId id="402" r:id="rId6"/>
    <p:sldId id="365" r:id="rId7"/>
    <p:sldId id="398" r:id="rId8"/>
    <p:sldId id="403" r:id="rId9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6" pos="211" userDrawn="1">
          <p15:clr>
            <a:srgbClr val="F26B43"/>
          </p15:clr>
        </p15:guide>
        <p15:guide id="7" pos="746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55"/>
    <a:srgbClr val="006633"/>
    <a:srgbClr val="E0FFE6"/>
    <a:srgbClr val="CC0000"/>
    <a:srgbClr val="FFE0E0"/>
    <a:srgbClr val="E1F2FF"/>
    <a:srgbClr val="FAFCBC"/>
    <a:srgbClr val="FBDDD9"/>
    <a:srgbClr val="D4CFC5"/>
    <a:srgbClr val="BD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9" autoAdjust="0"/>
    <p:restoredTop sz="92277" autoAdjust="0"/>
  </p:normalViewPr>
  <p:slideViewPr>
    <p:cSldViewPr snapToGrid="0" showGuides="1">
      <p:cViewPr>
        <p:scale>
          <a:sx n="50" d="100"/>
          <a:sy n="50" d="100"/>
        </p:scale>
        <p:origin x="2093" y="538"/>
      </p:cViewPr>
      <p:guideLst>
        <p:guide orient="horz" pos="2160"/>
        <p:guide pos="3840"/>
        <p:guide orient="horz" pos="4201"/>
        <p:guide orient="horz" pos="119"/>
        <p:guide pos="211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18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B3DBA-0C64-5F6D-BD56-94C32F93E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81E990-0A93-5EFB-861B-D69EFC394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7B31CD-FB74-197D-5FC7-041D8E585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9BFCA-AF1B-804B-4FD2-82EB963A8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84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A209-AB07-463F-77BD-3E706054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FB654B-3A3C-25BB-F5B3-860F49BBE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26324E-4DD8-C417-8D5C-0618F9FA6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60F133-CAEE-EA17-55E1-A4C0AA3A9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61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83258-695B-37AB-0136-B1E3412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92FBA3-6F88-2B89-59C2-41C902A73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A3EFE8-B277-D18E-ADB9-8854E9FC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E9DB8-D9D5-0484-4373-11AE6DE68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5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DB55-505D-4FAB-A64E-2CC43B306977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9C1E4-9A76-4B93-9441-91D93285A665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1A00-D4B5-4BCA-B522-AD27B6CFD35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03A4-58DF-4431-A7C0-F32EA738FA30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D146-1A0C-4C6A-8EF7-865DD958F577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6D50-5A54-4F54-BF45-2FF196ED660B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9E8F-AC48-4DAC-A318-D4FDE6C2F280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52AF-D2D0-48A9-BE09-BEFDCEE847C9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AB467-22A7-4E3E-9B10-E51E51D8B9F7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2234-CE81-46B4-BB87-7051BF315D4F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1630-BFCB-4546-A2A3-3DF0B4FC2B70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70C1F7-2B52-4E0A-A670-C956B996E077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hyperlink" Target="https://hjsportfoliolist.netlify.app/pages/lostark/lancemaster/lancemaster" TargetMode="External"/><Relationship Id="rId5" Type="http://schemas.openxmlformats.org/officeDocument/2006/relationships/image" Target="../media/image8.png"/><Relationship Id="rId10" Type="http://schemas.openxmlformats.org/officeDocument/2006/relationships/hyperlink" Target="https://hjsportfoliolist.netlify.app/" TargetMode="External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hyperlink" Target="https://hjsportfoliolist.netlify.app/pages/lostark/lancemaster/lancemaster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hyperlink" Target="https://hjsportfoliolist.netlify.app/" TargetMode="External"/><Relationship Id="rId5" Type="http://schemas.microsoft.com/office/2007/relationships/hdphoto" Target="../media/hdphoto5.wdp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hjsportfoliolist.netlify.app/pages/lostark/datatable/datatabl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hyperlink" Target="https://hjsportfoliolist.netlify.app/pages/pg/swordsma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hyperlink" Target="https://hjsportfoliolist.netlify.app/pages/lostark/emberspirit/emberspirit" TargetMode="External"/><Relationship Id="rId5" Type="http://schemas.openxmlformats.org/officeDocument/2006/relationships/image" Target="../media/image20.png"/><Relationship Id="rId10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18" Type="http://schemas.openxmlformats.org/officeDocument/2006/relationships/image" Target="../media/image10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microsoft.com/office/2007/relationships/hdphoto" Target="../media/hdphoto9.wdp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image" Target="../media/image30.jpeg"/><Relationship Id="rId19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25.jp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jsportfoliolist.netlify.app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1133-5357-CE75-E534-976901BDD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675CA3-26A3-65F9-EB02-DE008A6C6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238271"/>
              </p:ext>
            </p:extLst>
          </p:nvPr>
        </p:nvGraphicFramePr>
        <p:xfrm>
          <a:off x="334963" y="4266135"/>
          <a:ext cx="11510672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3378152575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90551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많이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꽤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어느 정도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조금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해본 적 있어요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D9FF88-A8DE-A0FF-A8FC-4B36BB91097F}"/>
              </a:ext>
            </a:extLst>
          </p:cNvPr>
          <p:cNvSpPr txBox="1"/>
          <p:nvPr/>
        </p:nvSpPr>
        <p:spPr>
          <a:xfrm>
            <a:off x="334963" y="1219524"/>
            <a:ext cx="8008603" cy="457424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기획자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꿈꾸는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캐릭터 컨셉에 어울리는 스킬과 액션을 상상하는 것에 재미를 느낍니다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이제는 상상에서 그치지 않고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색깔이 담긴 캐릭터를 세상에 탄생시키려고 합니다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B06A8-51EC-2886-FBB2-2AED6776756F}"/>
              </a:ext>
            </a:extLst>
          </p:cNvPr>
          <p:cNvSpPr txBox="1"/>
          <p:nvPr/>
        </p:nvSpPr>
        <p:spPr>
          <a:xfrm>
            <a:off x="334963" y="3815363"/>
            <a:ext cx="123110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관련 역량 및 기술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5E22C1-A657-07BD-0102-8607050DE838}"/>
              </a:ext>
            </a:extLst>
          </p:cNvPr>
          <p:cNvCxnSpPr>
            <a:cxnSpLocks/>
          </p:cNvCxnSpPr>
          <p:nvPr/>
        </p:nvCxnSpPr>
        <p:spPr>
          <a:xfrm>
            <a:off x="336000" y="4107369"/>
            <a:ext cx="1152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99679F4-0587-2B4E-0341-8C967CAAC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805447"/>
              </p:ext>
            </p:extLst>
          </p:nvPr>
        </p:nvGraphicFramePr>
        <p:xfrm>
          <a:off x="1944519" y="1841640"/>
          <a:ext cx="2384610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홍진선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생년월일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1996.09.13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거주지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경기도 광명시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연락처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010-2052-2419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AD98DEE-4536-7BE2-9815-35BB02F83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29536"/>
              </p:ext>
            </p:extLst>
          </p:nvPr>
        </p:nvGraphicFramePr>
        <p:xfrm>
          <a:off x="4398798" y="1841640"/>
          <a:ext cx="3529091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2521336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한국공학대학교 게임공학과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경력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신입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병역사항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군필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육군 만기전역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2019.06 ~ 2021.01)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hjs0913@naver.com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1E879E64-6650-6E68-8466-7D8BBAFCD30E}"/>
              </a:ext>
            </a:extLst>
          </p:cNvPr>
          <p:cNvGrpSpPr/>
          <p:nvPr/>
        </p:nvGrpSpPr>
        <p:grpSpPr>
          <a:xfrm>
            <a:off x="6461243" y="4673091"/>
            <a:ext cx="297040" cy="417602"/>
            <a:chOff x="5076210" y="4698298"/>
            <a:chExt cx="297040" cy="41760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88952A6-96F3-E67F-A5BF-5094D78F2E38}"/>
                </a:ext>
              </a:extLst>
            </p:cNvPr>
            <p:cNvSpPr txBox="1"/>
            <p:nvPr/>
          </p:nvSpPr>
          <p:spPr>
            <a:xfrm>
              <a:off x="5098894" y="4974614"/>
              <a:ext cx="25167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Excel</a:t>
              </a:r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A489FD8-AB59-7176-FB2C-C8CA258C40FD}"/>
                </a:ext>
              </a:extLst>
            </p:cNvPr>
            <p:cNvGrpSpPr/>
            <p:nvPr/>
          </p:nvGrpSpPr>
          <p:grpSpPr>
            <a:xfrm>
              <a:off x="5076210" y="4698298"/>
              <a:ext cx="297040" cy="276316"/>
              <a:chOff x="5484238" y="4698298"/>
              <a:chExt cx="243810" cy="2268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B5EB79E-9370-39B8-A001-B5F71B41046F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490218C-0609-5D6D-E1D0-DF44ECB11FCA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1A07EEA7-4B63-811C-546C-23278F9442D2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4845C419-678B-EC49-3C64-1EFCC34C8336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45973627-E81D-3E0D-99FA-C1CF18E0E20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F7439EBF-3A19-5C72-B104-C35518D7C2AF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211AEA39-0C6E-14DD-C72D-B761B74BF2F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D119587C-3BC7-6B16-53A7-5930D1955008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DB1C038-9991-A1F6-0118-412A7DF83BB3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B3118E6-7BCA-F536-B2E8-18E21F3184A8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ECC8F779-19B7-BA9E-F07D-C8EFA231578B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9E480A23-62CC-A43A-DA4A-FB8DE2E8C494}"/>
              </a:ext>
            </a:extLst>
          </p:cNvPr>
          <p:cNvGrpSpPr/>
          <p:nvPr/>
        </p:nvGrpSpPr>
        <p:grpSpPr>
          <a:xfrm>
            <a:off x="4244617" y="5187308"/>
            <a:ext cx="539893" cy="418768"/>
            <a:chOff x="1986817" y="5206141"/>
            <a:chExt cx="539893" cy="41876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25597EC2-0B3C-7693-7A60-310892553932}"/>
                </a:ext>
              </a:extLst>
            </p:cNvPr>
            <p:cNvGrpSpPr/>
            <p:nvPr/>
          </p:nvGrpSpPr>
          <p:grpSpPr>
            <a:xfrm>
              <a:off x="1986817" y="5206141"/>
              <a:ext cx="539893" cy="277482"/>
              <a:chOff x="1986817" y="5206141"/>
              <a:chExt cx="539893" cy="277482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714A60DA-7D29-D4CB-4A36-B252D2E6BA5A}"/>
                  </a:ext>
                </a:extLst>
              </p:cNvPr>
              <p:cNvGrpSpPr/>
              <p:nvPr/>
            </p:nvGrpSpPr>
            <p:grpSpPr>
              <a:xfrm>
                <a:off x="2280132" y="5206141"/>
                <a:ext cx="246578" cy="277482"/>
                <a:chOff x="2280132" y="5206141"/>
                <a:chExt cx="246578" cy="277482"/>
              </a:xfrm>
            </p:grpSpPr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5A547DCD-5214-904E-A01A-1D1C283DDA9C}"/>
                    </a:ext>
                  </a:extLst>
                </p:cNvPr>
                <p:cNvSpPr/>
                <p:nvPr/>
              </p:nvSpPr>
              <p:spPr>
                <a:xfrm>
                  <a:off x="2403421" y="5275512"/>
                  <a:ext cx="123289" cy="138740"/>
                </a:xfrm>
                <a:custGeom>
                  <a:avLst/>
                  <a:gdLst>
                    <a:gd name="connsiteX0" fmla="*/ 120152 w 123289"/>
                    <a:gd name="connsiteY0" fmla="*/ 138740 h 138740"/>
                    <a:gd name="connsiteX1" fmla="*/ 123289 w 123289"/>
                    <a:gd name="connsiteY1" fmla="*/ 128222 h 138740"/>
                    <a:gd name="connsiteX2" fmla="*/ 123289 w 123289"/>
                    <a:gd name="connsiteY2" fmla="*/ 10517 h 138740"/>
                    <a:gd name="connsiteX3" fmla="*/ 120153 w 123289"/>
                    <a:gd name="connsiteY3" fmla="*/ 0 h 138740"/>
                    <a:gd name="connsiteX4" fmla="*/ 0 w 123289"/>
                    <a:gd name="connsiteY4" fmla="*/ 69370 h 138740"/>
                    <a:gd name="connsiteX5" fmla="*/ 120152 w 123289"/>
                    <a:gd name="connsiteY5" fmla="*/ 138740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289" h="138740">
                      <a:moveTo>
                        <a:pt x="120152" y="138740"/>
                      </a:moveTo>
                      <a:cubicBezTo>
                        <a:pt x="122087" y="135389"/>
                        <a:pt x="123289" y="131613"/>
                        <a:pt x="123289" y="128222"/>
                      </a:cubicBezTo>
                      <a:lnTo>
                        <a:pt x="123289" y="10517"/>
                      </a:lnTo>
                      <a:cubicBezTo>
                        <a:pt x="123289" y="7127"/>
                        <a:pt x="122088" y="3351"/>
                        <a:pt x="120153" y="0"/>
                      </a:cubicBezTo>
                      <a:lnTo>
                        <a:pt x="0" y="69370"/>
                      </a:lnTo>
                      <a:lnTo>
                        <a:pt x="120152" y="138740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7E4755BB-6218-C57F-CA93-8BB4D6D8D1D8}"/>
                    </a:ext>
                  </a:extLst>
                </p:cNvPr>
                <p:cNvSpPr/>
                <p:nvPr/>
              </p:nvSpPr>
              <p:spPr>
                <a:xfrm>
                  <a:off x="2283269" y="5344883"/>
                  <a:ext cx="240303" cy="138740"/>
                </a:xfrm>
                <a:custGeom>
                  <a:avLst/>
                  <a:gdLst>
                    <a:gd name="connsiteX0" fmla="*/ 130829 w 240303"/>
                    <a:gd name="connsiteY0" fmla="*/ 136197 h 138740"/>
                    <a:gd name="connsiteX1" fmla="*/ 232764 w 240303"/>
                    <a:gd name="connsiteY1" fmla="*/ 77345 h 138740"/>
                    <a:gd name="connsiteX2" fmla="*/ 240304 w 240303"/>
                    <a:gd name="connsiteY2" fmla="*/ 69370 h 138740"/>
                    <a:gd name="connsiteX3" fmla="*/ 120152 w 240303"/>
                    <a:gd name="connsiteY3" fmla="*/ 0 h 138740"/>
                    <a:gd name="connsiteX4" fmla="*/ 0 w 240303"/>
                    <a:gd name="connsiteY4" fmla="*/ 69371 h 138740"/>
                    <a:gd name="connsiteX5" fmla="*/ 7540 w 240303"/>
                    <a:gd name="connsiteY5" fmla="*/ 77345 h 138740"/>
                    <a:gd name="connsiteX6" fmla="*/ 109475 w 240303"/>
                    <a:gd name="connsiteY6" fmla="*/ 136197 h 138740"/>
                    <a:gd name="connsiteX7" fmla="*/ 130829 w 240303"/>
                    <a:gd name="connsiteY7" fmla="*/ 136197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303" h="138740">
                      <a:moveTo>
                        <a:pt x="130829" y="136197"/>
                      </a:moveTo>
                      <a:lnTo>
                        <a:pt x="232764" y="77345"/>
                      </a:lnTo>
                      <a:cubicBezTo>
                        <a:pt x="235700" y="75650"/>
                        <a:pt x="238369" y="72722"/>
                        <a:pt x="240304" y="69370"/>
                      </a:cubicBezTo>
                      <a:lnTo>
                        <a:pt x="120152" y="0"/>
                      </a:lnTo>
                      <a:lnTo>
                        <a:pt x="0" y="69371"/>
                      </a:lnTo>
                      <a:cubicBezTo>
                        <a:pt x="1935" y="72722"/>
                        <a:pt x="4604" y="75651"/>
                        <a:pt x="7540" y="77345"/>
                      </a:cubicBezTo>
                      <a:lnTo>
                        <a:pt x="109475" y="136197"/>
                      </a:lnTo>
                      <a:cubicBezTo>
                        <a:pt x="115347" y="139588"/>
                        <a:pt x="124957" y="139588"/>
                        <a:pt x="130829" y="136197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자유형: 도형 152">
                  <a:extLst>
                    <a:ext uri="{FF2B5EF4-FFF2-40B4-BE49-F238E27FC236}">
                      <a16:creationId xmlns:a16="http://schemas.microsoft.com/office/drawing/2014/main" id="{3244E75E-3798-F416-0F98-E95B37166B7F}"/>
                    </a:ext>
                  </a:extLst>
                </p:cNvPr>
                <p:cNvSpPr/>
                <p:nvPr/>
              </p:nvSpPr>
              <p:spPr>
                <a:xfrm>
                  <a:off x="2280132" y="5206141"/>
                  <a:ext cx="243441" cy="208111"/>
                </a:xfrm>
                <a:custGeom>
                  <a:avLst/>
                  <a:gdLst>
                    <a:gd name="connsiteX0" fmla="*/ 243442 w 243441"/>
                    <a:gd name="connsiteY0" fmla="*/ 69370 h 208111"/>
                    <a:gd name="connsiteX1" fmla="*/ 235901 w 243441"/>
                    <a:gd name="connsiteY1" fmla="*/ 61395 h 208111"/>
                    <a:gd name="connsiteX2" fmla="*/ 133966 w 243441"/>
                    <a:gd name="connsiteY2" fmla="*/ 2543 h 208111"/>
                    <a:gd name="connsiteX3" fmla="*/ 112612 w 243441"/>
                    <a:gd name="connsiteY3" fmla="*/ 2543 h 208111"/>
                    <a:gd name="connsiteX4" fmla="*/ 10677 w 243441"/>
                    <a:gd name="connsiteY4" fmla="*/ 61395 h 208111"/>
                    <a:gd name="connsiteX5" fmla="*/ 0 w 243441"/>
                    <a:gd name="connsiteY5" fmla="*/ 79888 h 208111"/>
                    <a:gd name="connsiteX6" fmla="*/ 0 w 243441"/>
                    <a:gd name="connsiteY6" fmla="*/ 197593 h 208111"/>
                    <a:gd name="connsiteX7" fmla="*/ 3137 w 243441"/>
                    <a:gd name="connsiteY7" fmla="*/ 208111 h 208111"/>
                    <a:gd name="connsiteX8" fmla="*/ 123289 w 243441"/>
                    <a:gd name="connsiteY8" fmla="*/ 138741 h 208111"/>
                    <a:gd name="connsiteX9" fmla="*/ 243442 w 243441"/>
                    <a:gd name="connsiteY9" fmla="*/ 69370 h 208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3441" h="208111">
                      <a:moveTo>
                        <a:pt x="243442" y="69370"/>
                      </a:moveTo>
                      <a:cubicBezTo>
                        <a:pt x="241506" y="66018"/>
                        <a:pt x="238837" y="63090"/>
                        <a:pt x="235901" y="61395"/>
                      </a:cubicBezTo>
                      <a:lnTo>
                        <a:pt x="133966" y="2543"/>
                      </a:lnTo>
                      <a:cubicBezTo>
                        <a:pt x="128094" y="-848"/>
                        <a:pt x="118484" y="-848"/>
                        <a:pt x="112612" y="2543"/>
                      </a:cubicBezTo>
                      <a:lnTo>
                        <a:pt x="10677" y="61395"/>
                      </a:lnTo>
                      <a:cubicBezTo>
                        <a:pt x="4804" y="64785"/>
                        <a:pt x="0" y="73107"/>
                        <a:pt x="0" y="79888"/>
                      </a:cubicBezTo>
                      <a:lnTo>
                        <a:pt x="0" y="197593"/>
                      </a:lnTo>
                      <a:cubicBezTo>
                        <a:pt x="0" y="200984"/>
                        <a:pt x="1201" y="204760"/>
                        <a:pt x="3137" y="208111"/>
                      </a:cubicBezTo>
                      <a:lnTo>
                        <a:pt x="123289" y="138741"/>
                      </a:lnTo>
                      <a:lnTo>
                        <a:pt x="243442" y="69370"/>
                      </a:lnTo>
                      <a:close/>
                    </a:path>
                  </a:pathLst>
                </a:custGeom>
                <a:solidFill>
                  <a:srgbClr val="659AD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2F7DDC85-DA9E-3C96-79A5-F9A5CB881979}"/>
                    </a:ext>
                  </a:extLst>
                </p:cNvPr>
                <p:cNvSpPr/>
                <p:nvPr/>
              </p:nvSpPr>
              <p:spPr>
                <a:xfrm>
                  <a:off x="2321228" y="5262689"/>
                  <a:ext cx="153373" cy="164386"/>
                </a:xfrm>
                <a:custGeom>
                  <a:avLst/>
                  <a:gdLst>
                    <a:gd name="connsiteX0" fmla="*/ 82193 w 153373"/>
                    <a:gd name="connsiteY0" fmla="*/ 164386 h 164386"/>
                    <a:gd name="connsiteX1" fmla="*/ 0 w 153373"/>
                    <a:gd name="connsiteY1" fmla="*/ 82193 h 164386"/>
                    <a:gd name="connsiteX2" fmla="*/ 82193 w 153373"/>
                    <a:gd name="connsiteY2" fmla="*/ 0 h 164386"/>
                    <a:gd name="connsiteX3" fmla="*/ 153371 w 153373"/>
                    <a:gd name="connsiteY3" fmla="*/ 41071 h 164386"/>
                    <a:gd name="connsiteX4" fmla="*/ 117800 w 153373"/>
                    <a:gd name="connsiteY4" fmla="*/ 61654 h 164386"/>
                    <a:gd name="connsiteX5" fmla="*/ 82193 w 153373"/>
                    <a:gd name="connsiteY5" fmla="*/ 41097 h 164386"/>
                    <a:gd name="connsiteX6" fmla="*/ 41096 w 153373"/>
                    <a:gd name="connsiteY6" fmla="*/ 82193 h 164386"/>
                    <a:gd name="connsiteX7" fmla="*/ 82193 w 153373"/>
                    <a:gd name="connsiteY7" fmla="*/ 123290 h 164386"/>
                    <a:gd name="connsiteX8" fmla="*/ 117802 w 153373"/>
                    <a:gd name="connsiteY8" fmla="*/ 102729 h 164386"/>
                    <a:gd name="connsiteX9" fmla="*/ 153373 w 153373"/>
                    <a:gd name="connsiteY9" fmla="*/ 123312 h 164386"/>
                    <a:gd name="connsiteX10" fmla="*/ 82193 w 153373"/>
                    <a:gd name="connsiteY10" fmla="*/ 164386 h 16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3373" h="164386">
                      <a:moveTo>
                        <a:pt x="82193" y="164386"/>
                      </a:moveTo>
                      <a:cubicBezTo>
                        <a:pt x="36871" y="164386"/>
                        <a:pt x="0" y="127514"/>
                        <a:pt x="0" y="82193"/>
                      </a:cubicBezTo>
                      <a:cubicBezTo>
                        <a:pt x="0" y="36872"/>
                        <a:pt x="36871" y="0"/>
                        <a:pt x="82193" y="0"/>
                      </a:cubicBezTo>
                      <a:cubicBezTo>
                        <a:pt x="111437" y="0"/>
                        <a:pt x="138711" y="15738"/>
                        <a:pt x="153371" y="41071"/>
                      </a:cubicBezTo>
                      <a:lnTo>
                        <a:pt x="117800" y="61654"/>
                      </a:lnTo>
                      <a:cubicBezTo>
                        <a:pt x="110463" y="48974"/>
                        <a:pt x="96818" y="41097"/>
                        <a:pt x="82193" y="41097"/>
                      </a:cubicBezTo>
                      <a:cubicBezTo>
                        <a:pt x="59532" y="41097"/>
                        <a:pt x="41096" y="59532"/>
                        <a:pt x="41096" y="82193"/>
                      </a:cubicBezTo>
                      <a:cubicBezTo>
                        <a:pt x="41096" y="104853"/>
                        <a:pt x="59532" y="123290"/>
                        <a:pt x="82193" y="123290"/>
                      </a:cubicBezTo>
                      <a:cubicBezTo>
                        <a:pt x="96820" y="123290"/>
                        <a:pt x="110465" y="115412"/>
                        <a:pt x="117802" y="102729"/>
                      </a:cubicBezTo>
                      <a:lnTo>
                        <a:pt x="153373" y="123312"/>
                      </a:lnTo>
                      <a:cubicBezTo>
                        <a:pt x="138714" y="148648"/>
                        <a:pt x="111439" y="164386"/>
                        <a:pt x="82193" y="1643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9AE96018-CBFE-7148-8E05-53B0AC90B3B8}"/>
                    </a:ext>
                  </a:extLst>
                </p:cNvPr>
                <p:cNvSpPr/>
                <p:nvPr/>
              </p:nvSpPr>
              <p:spPr>
                <a:xfrm>
                  <a:off x="2458216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5 w 27397"/>
                    <a:gd name="connsiteY1" fmla="*/ 9132 h 27397"/>
                    <a:gd name="connsiteX2" fmla="*/ 18265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5 w 27397"/>
                    <a:gd name="connsiteY9" fmla="*/ 27398 h 27397"/>
                    <a:gd name="connsiteX10" fmla="*/ 18265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5" y="9132"/>
                      </a:lnTo>
                      <a:lnTo>
                        <a:pt x="18265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5" y="27398"/>
                      </a:lnTo>
                      <a:lnTo>
                        <a:pt x="18265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ED67A259-6538-4DF4-B131-D5058F3952F1}"/>
                    </a:ext>
                  </a:extLst>
                </p:cNvPr>
                <p:cNvSpPr/>
                <p:nvPr/>
              </p:nvSpPr>
              <p:spPr>
                <a:xfrm>
                  <a:off x="2492463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4 w 27397"/>
                    <a:gd name="connsiteY1" fmla="*/ 9132 h 27397"/>
                    <a:gd name="connsiteX2" fmla="*/ 18264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4 w 27397"/>
                    <a:gd name="connsiteY9" fmla="*/ 27398 h 27397"/>
                    <a:gd name="connsiteX10" fmla="*/ 18264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4" y="9132"/>
                      </a:lnTo>
                      <a:lnTo>
                        <a:pt x="18264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4" y="27398"/>
                      </a:lnTo>
                      <a:lnTo>
                        <a:pt x="18264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53594EB4-BE69-86E3-C123-53A50A68AF1F}"/>
                  </a:ext>
                </a:extLst>
              </p:cNvPr>
              <p:cNvGrpSpPr/>
              <p:nvPr/>
            </p:nvGrpSpPr>
            <p:grpSpPr>
              <a:xfrm>
                <a:off x="1986817" y="5206142"/>
                <a:ext cx="250800" cy="277199"/>
                <a:chOff x="1986817" y="5206142"/>
                <a:chExt cx="250800" cy="277199"/>
              </a:xfrm>
            </p:grpSpPr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88BD982C-17A7-46A8-30E7-0330855C6013}"/>
                    </a:ext>
                  </a:extLst>
                </p:cNvPr>
                <p:cNvSpPr/>
                <p:nvPr/>
              </p:nvSpPr>
              <p:spPr>
                <a:xfrm>
                  <a:off x="1986817" y="5206145"/>
                  <a:ext cx="250800" cy="277196"/>
                </a:xfrm>
                <a:custGeom>
                  <a:avLst/>
                  <a:gdLst>
                    <a:gd name="connsiteX0" fmla="*/ 118160 w 250800"/>
                    <a:gd name="connsiteY0" fmla="*/ 1886 h 277196"/>
                    <a:gd name="connsiteX1" fmla="*/ 132634 w 250800"/>
                    <a:gd name="connsiteY1" fmla="*/ 1886 h 277196"/>
                    <a:gd name="connsiteX2" fmla="*/ 243560 w 250800"/>
                    <a:gd name="connsiteY2" fmla="*/ 64150 h 277196"/>
                    <a:gd name="connsiteX3" fmla="*/ 250800 w 250800"/>
                    <a:gd name="connsiteY3" fmla="*/ 76334 h 277196"/>
                    <a:gd name="connsiteX4" fmla="*/ 250800 w 250800"/>
                    <a:gd name="connsiteY4" fmla="*/ 200856 h 277196"/>
                    <a:gd name="connsiteX5" fmla="*/ 243560 w 250800"/>
                    <a:gd name="connsiteY5" fmla="*/ 213046 h 277196"/>
                    <a:gd name="connsiteX6" fmla="*/ 132634 w 250800"/>
                    <a:gd name="connsiteY6" fmla="*/ 275311 h 277196"/>
                    <a:gd name="connsiteX7" fmla="*/ 118160 w 250800"/>
                    <a:gd name="connsiteY7" fmla="*/ 275311 h 277196"/>
                    <a:gd name="connsiteX8" fmla="*/ 7234 w 250800"/>
                    <a:gd name="connsiteY8" fmla="*/ 213046 h 277196"/>
                    <a:gd name="connsiteX9" fmla="*/ 0 w 250800"/>
                    <a:gd name="connsiteY9" fmla="*/ 200863 h 277196"/>
                    <a:gd name="connsiteX10" fmla="*/ 0 w 250800"/>
                    <a:gd name="connsiteY10" fmla="*/ 76341 h 277196"/>
                    <a:gd name="connsiteX11" fmla="*/ 7240 w 250800"/>
                    <a:gd name="connsiteY11" fmla="*/ 64150 h 277196"/>
                    <a:gd name="connsiteX12" fmla="*/ 118160 w 250800"/>
                    <a:gd name="connsiteY12" fmla="*/ 1886 h 27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800" h="277196">
                      <a:moveTo>
                        <a:pt x="118160" y="1886"/>
                      </a:moveTo>
                      <a:cubicBezTo>
                        <a:pt x="122641" y="-629"/>
                        <a:pt x="128159" y="-629"/>
                        <a:pt x="132634" y="1886"/>
                      </a:cubicBezTo>
                      <a:cubicBezTo>
                        <a:pt x="154777" y="14314"/>
                        <a:pt x="221410" y="51723"/>
                        <a:pt x="243560" y="64150"/>
                      </a:cubicBezTo>
                      <a:cubicBezTo>
                        <a:pt x="248041" y="66658"/>
                        <a:pt x="250800" y="71305"/>
                        <a:pt x="250800" y="76334"/>
                      </a:cubicBezTo>
                      <a:cubicBezTo>
                        <a:pt x="250800" y="101190"/>
                        <a:pt x="250800" y="176001"/>
                        <a:pt x="250800" y="200856"/>
                      </a:cubicBezTo>
                      <a:cubicBezTo>
                        <a:pt x="250800" y="205885"/>
                        <a:pt x="248041" y="210532"/>
                        <a:pt x="243560" y="213046"/>
                      </a:cubicBezTo>
                      <a:cubicBezTo>
                        <a:pt x="221417" y="225474"/>
                        <a:pt x="154783" y="262883"/>
                        <a:pt x="132634" y="275311"/>
                      </a:cubicBezTo>
                      <a:cubicBezTo>
                        <a:pt x="128152" y="277825"/>
                        <a:pt x="122635" y="277825"/>
                        <a:pt x="118160" y="275311"/>
                      </a:cubicBezTo>
                      <a:cubicBezTo>
                        <a:pt x="96017" y="262883"/>
                        <a:pt x="29383" y="225474"/>
                        <a:pt x="7234" y="213046"/>
                      </a:cubicBezTo>
                      <a:cubicBezTo>
                        <a:pt x="2759" y="210532"/>
                        <a:pt x="0" y="205892"/>
                        <a:pt x="0" y="200863"/>
                      </a:cubicBezTo>
                      <a:cubicBezTo>
                        <a:pt x="0" y="176007"/>
                        <a:pt x="0" y="101196"/>
                        <a:pt x="0" y="76341"/>
                      </a:cubicBezTo>
                      <a:cubicBezTo>
                        <a:pt x="0" y="71311"/>
                        <a:pt x="2759" y="66665"/>
                        <a:pt x="7240" y="64150"/>
                      </a:cubicBezTo>
                      <a:cubicBezTo>
                        <a:pt x="29377" y="51723"/>
                        <a:pt x="96023" y="14314"/>
                        <a:pt x="118160" y="1886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05559D78-7A7D-290D-4130-8B8236E886FB}"/>
                    </a:ext>
                  </a:extLst>
                </p:cNvPr>
                <p:cNvSpPr/>
                <p:nvPr/>
              </p:nvSpPr>
              <p:spPr>
                <a:xfrm>
                  <a:off x="1986817" y="5206142"/>
                  <a:ext cx="247414" cy="207268"/>
                </a:xfrm>
                <a:custGeom>
                  <a:avLst/>
                  <a:gdLst>
                    <a:gd name="connsiteX0" fmla="*/ 2006 w 247414"/>
                    <a:gd name="connsiteY0" fmla="*/ 207268 h 207268"/>
                    <a:gd name="connsiteX1" fmla="*/ 0 w 247414"/>
                    <a:gd name="connsiteY1" fmla="*/ 199685 h 207268"/>
                    <a:gd name="connsiteX2" fmla="*/ 0 w 247414"/>
                    <a:gd name="connsiteY2" fmla="*/ 75876 h 207268"/>
                    <a:gd name="connsiteX3" fmla="*/ 7220 w 247414"/>
                    <a:gd name="connsiteY3" fmla="*/ 63758 h 207268"/>
                    <a:gd name="connsiteX4" fmla="*/ 117757 w 247414"/>
                    <a:gd name="connsiteY4" fmla="*/ 1850 h 207268"/>
                    <a:gd name="connsiteX5" fmla="*/ 132746 w 247414"/>
                    <a:gd name="connsiteY5" fmla="*/ 1903 h 207268"/>
                    <a:gd name="connsiteX6" fmla="*/ 243058 w 247414"/>
                    <a:gd name="connsiteY6" fmla="*/ 63487 h 207268"/>
                    <a:gd name="connsiteX7" fmla="*/ 247414 w 247414"/>
                    <a:gd name="connsiteY7" fmla="*/ 67289 h 207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414" h="207268">
                      <a:moveTo>
                        <a:pt x="2006" y="207268"/>
                      </a:moveTo>
                      <a:cubicBezTo>
                        <a:pt x="251" y="204919"/>
                        <a:pt x="0" y="202688"/>
                        <a:pt x="0" y="199685"/>
                      </a:cubicBezTo>
                      <a:cubicBezTo>
                        <a:pt x="0" y="174975"/>
                        <a:pt x="0" y="100593"/>
                        <a:pt x="0" y="75876"/>
                      </a:cubicBezTo>
                      <a:cubicBezTo>
                        <a:pt x="0" y="70873"/>
                        <a:pt x="2752" y="66253"/>
                        <a:pt x="7220" y="63758"/>
                      </a:cubicBezTo>
                      <a:cubicBezTo>
                        <a:pt x="29284" y="51403"/>
                        <a:pt x="95693" y="14212"/>
                        <a:pt x="117757" y="1850"/>
                      </a:cubicBezTo>
                      <a:cubicBezTo>
                        <a:pt x="122225" y="-652"/>
                        <a:pt x="128278" y="-599"/>
                        <a:pt x="132746" y="1903"/>
                      </a:cubicBezTo>
                      <a:cubicBezTo>
                        <a:pt x="154810" y="14258"/>
                        <a:pt x="220994" y="51132"/>
                        <a:pt x="243058" y="63487"/>
                      </a:cubicBezTo>
                      <a:cubicBezTo>
                        <a:pt x="244840" y="64490"/>
                        <a:pt x="246200" y="65698"/>
                        <a:pt x="247414" y="67289"/>
                      </a:cubicBezTo>
                      <a:close/>
                    </a:path>
                  </a:pathLst>
                </a:custGeom>
                <a:solidFill>
                  <a:srgbClr val="659AD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B5C2BA96-D07E-79C4-C062-1677B7F3A80D}"/>
                    </a:ext>
                  </a:extLst>
                </p:cNvPr>
                <p:cNvSpPr/>
                <p:nvPr/>
              </p:nvSpPr>
              <p:spPr>
                <a:xfrm>
                  <a:off x="2019817" y="5252343"/>
                  <a:ext cx="184800" cy="184800"/>
                </a:xfrm>
                <a:custGeom>
                  <a:avLst/>
                  <a:gdLst>
                    <a:gd name="connsiteX0" fmla="*/ 92400 w 184800"/>
                    <a:gd name="connsiteY0" fmla="*/ 0 h 184800"/>
                    <a:gd name="connsiteX1" fmla="*/ 184800 w 184800"/>
                    <a:gd name="connsiteY1" fmla="*/ 92400 h 184800"/>
                    <a:gd name="connsiteX2" fmla="*/ 92400 w 184800"/>
                    <a:gd name="connsiteY2" fmla="*/ 184800 h 184800"/>
                    <a:gd name="connsiteX3" fmla="*/ 0 w 184800"/>
                    <a:gd name="connsiteY3" fmla="*/ 92400 h 184800"/>
                    <a:gd name="connsiteX4" fmla="*/ 92400 w 184800"/>
                    <a:gd name="connsiteY4" fmla="*/ 0 h 184800"/>
                    <a:gd name="connsiteX5" fmla="*/ 92400 w 184800"/>
                    <a:gd name="connsiteY5" fmla="*/ 46200 h 184800"/>
                    <a:gd name="connsiteX6" fmla="*/ 138600 w 184800"/>
                    <a:gd name="connsiteY6" fmla="*/ 92400 h 184800"/>
                    <a:gd name="connsiteX7" fmla="*/ 92400 w 184800"/>
                    <a:gd name="connsiteY7" fmla="*/ 138600 h 184800"/>
                    <a:gd name="connsiteX8" fmla="*/ 46200 w 184800"/>
                    <a:gd name="connsiteY8" fmla="*/ 92400 h 184800"/>
                    <a:gd name="connsiteX9" fmla="*/ 92400 w 184800"/>
                    <a:gd name="connsiteY9" fmla="*/ 46200 h 18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00" h="184800">
                      <a:moveTo>
                        <a:pt x="92400" y="0"/>
                      </a:moveTo>
                      <a:cubicBezTo>
                        <a:pt x="143398" y="0"/>
                        <a:pt x="184800" y="41402"/>
                        <a:pt x="184800" y="92400"/>
                      </a:cubicBezTo>
                      <a:cubicBezTo>
                        <a:pt x="184800" y="143398"/>
                        <a:pt x="143398" y="184800"/>
                        <a:pt x="92400" y="184800"/>
                      </a:cubicBezTo>
                      <a:cubicBezTo>
                        <a:pt x="41402" y="184800"/>
                        <a:pt x="0" y="143398"/>
                        <a:pt x="0" y="92400"/>
                      </a:cubicBezTo>
                      <a:cubicBezTo>
                        <a:pt x="0" y="41402"/>
                        <a:pt x="41402" y="0"/>
                        <a:pt x="92400" y="0"/>
                      </a:cubicBezTo>
                      <a:close/>
                      <a:moveTo>
                        <a:pt x="92400" y="46200"/>
                      </a:moveTo>
                      <a:cubicBezTo>
                        <a:pt x="117896" y="46200"/>
                        <a:pt x="138600" y="66898"/>
                        <a:pt x="138600" y="92400"/>
                      </a:cubicBezTo>
                      <a:cubicBezTo>
                        <a:pt x="138600" y="117896"/>
                        <a:pt x="117896" y="138600"/>
                        <a:pt x="92400" y="138600"/>
                      </a:cubicBezTo>
                      <a:cubicBezTo>
                        <a:pt x="66904" y="138600"/>
                        <a:pt x="46200" y="117896"/>
                        <a:pt x="46200" y="92400"/>
                      </a:cubicBezTo>
                      <a:cubicBezTo>
                        <a:pt x="46200" y="66898"/>
                        <a:pt x="66898" y="46200"/>
                        <a:pt x="92400" y="4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578D7326-4C87-0C4E-6B2B-789209F35E14}"/>
                    </a:ext>
                  </a:extLst>
                </p:cNvPr>
                <p:cNvSpPr/>
                <p:nvPr/>
              </p:nvSpPr>
              <p:spPr>
                <a:xfrm>
                  <a:off x="2109530" y="5273496"/>
                  <a:ext cx="128086" cy="140546"/>
                </a:xfrm>
                <a:custGeom>
                  <a:avLst/>
                  <a:gdLst>
                    <a:gd name="connsiteX0" fmla="*/ 124687 w 128086"/>
                    <a:gd name="connsiteY0" fmla="*/ 0 h 140546"/>
                    <a:gd name="connsiteX1" fmla="*/ 128027 w 128086"/>
                    <a:gd name="connsiteY1" fmla="*/ 11774 h 140546"/>
                    <a:gd name="connsiteX2" fmla="*/ 128086 w 128086"/>
                    <a:gd name="connsiteY2" fmla="*/ 133109 h 140546"/>
                    <a:gd name="connsiteX3" fmla="*/ 125954 w 128086"/>
                    <a:gd name="connsiteY3" fmla="*/ 140547 h 140546"/>
                    <a:gd name="connsiteX4" fmla="*/ 0 w 128086"/>
                    <a:gd name="connsiteY4" fmla="*/ 71247 h 140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086" h="140546">
                      <a:moveTo>
                        <a:pt x="124687" y="0"/>
                      </a:moveTo>
                      <a:cubicBezTo>
                        <a:pt x="128093" y="3188"/>
                        <a:pt x="128027" y="7993"/>
                        <a:pt x="128027" y="11774"/>
                      </a:cubicBezTo>
                      <a:cubicBezTo>
                        <a:pt x="128027" y="36821"/>
                        <a:pt x="127816" y="108062"/>
                        <a:pt x="128086" y="133109"/>
                      </a:cubicBezTo>
                      <a:cubicBezTo>
                        <a:pt x="128113" y="135722"/>
                        <a:pt x="127248" y="138475"/>
                        <a:pt x="125954" y="140547"/>
                      </a:cubicBezTo>
                      <a:lnTo>
                        <a:pt x="0" y="71247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9B23FA9-B2D4-149D-7213-71BA8266B36C}"/>
                </a:ext>
              </a:extLst>
            </p:cNvPr>
            <p:cNvSpPr txBox="1"/>
            <p:nvPr/>
          </p:nvSpPr>
          <p:spPr>
            <a:xfrm>
              <a:off x="2101272" y="5483623"/>
              <a:ext cx="31098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BB14E4D-80F1-D5FB-A018-5F5D4C69EB42}"/>
              </a:ext>
            </a:extLst>
          </p:cNvPr>
          <p:cNvGrpSpPr/>
          <p:nvPr/>
        </p:nvGrpSpPr>
        <p:grpSpPr>
          <a:xfrm>
            <a:off x="3905110" y="4673050"/>
            <a:ext cx="1114613" cy="417685"/>
            <a:chOff x="1811038" y="4697862"/>
            <a:chExt cx="1114613" cy="417685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2DE3AEAB-0872-510E-8695-910D5C40CA39}"/>
                </a:ext>
              </a:extLst>
            </p:cNvPr>
            <p:cNvGrpSpPr/>
            <p:nvPr/>
          </p:nvGrpSpPr>
          <p:grpSpPr>
            <a:xfrm>
              <a:off x="2628614" y="4697903"/>
              <a:ext cx="297037" cy="417602"/>
              <a:chOff x="2582237" y="4698298"/>
              <a:chExt cx="297037" cy="41760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13E3472-41C0-CC66-C648-AE53546C1851}"/>
                  </a:ext>
                </a:extLst>
              </p:cNvPr>
              <p:cNvSpPr txBox="1"/>
              <p:nvPr/>
            </p:nvSpPr>
            <p:spPr>
              <a:xfrm>
                <a:off x="2604118" y="4974614"/>
                <a:ext cx="253274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Word</a:t>
                </a:r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9C18DE6-73E4-E837-87E1-2480C6E974BA}"/>
                  </a:ext>
                </a:extLst>
              </p:cNvPr>
              <p:cNvGrpSpPr/>
              <p:nvPr/>
            </p:nvGrpSpPr>
            <p:grpSpPr>
              <a:xfrm>
                <a:off x="2582237" y="4698298"/>
                <a:ext cx="297037" cy="276316"/>
                <a:chOff x="2402198" y="4698298"/>
                <a:chExt cx="243808" cy="226800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ED49760-AC85-D74B-93BE-9B7E77F06B33}"/>
                    </a:ext>
                  </a:extLst>
                </p:cNvPr>
                <p:cNvSpPr/>
                <p:nvPr/>
              </p:nvSpPr>
              <p:spPr>
                <a:xfrm>
                  <a:off x="2458897" y="4698298"/>
                  <a:ext cx="187109" cy="85050"/>
                </a:xfrm>
                <a:custGeom>
                  <a:avLst/>
                  <a:gdLst>
                    <a:gd name="connsiteX0" fmla="*/ 176717 w 187109"/>
                    <a:gd name="connsiteY0" fmla="*/ 0 h 85050"/>
                    <a:gd name="connsiteX1" fmla="*/ 10393 w 187109"/>
                    <a:gd name="connsiteY1" fmla="*/ 0 h 85050"/>
                    <a:gd name="connsiteX2" fmla="*/ 0 w 187109"/>
                    <a:gd name="connsiteY2" fmla="*/ 10393 h 85050"/>
                    <a:gd name="connsiteX3" fmla="*/ 0 w 187109"/>
                    <a:gd name="connsiteY3" fmla="*/ 10393 h 85050"/>
                    <a:gd name="connsiteX4" fmla="*/ 0 w 187109"/>
                    <a:gd name="connsiteY4" fmla="*/ 56700 h 85050"/>
                    <a:gd name="connsiteX5" fmla="*/ 96390 w 187109"/>
                    <a:gd name="connsiteY5" fmla="*/ 85050 h 85050"/>
                    <a:gd name="connsiteX6" fmla="*/ 187110 w 187109"/>
                    <a:gd name="connsiteY6" fmla="*/ 56700 h 85050"/>
                    <a:gd name="connsiteX7" fmla="*/ 187110 w 187109"/>
                    <a:gd name="connsiteY7" fmla="*/ 10393 h 85050"/>
                    <a:gd name="connsiteX8" fmla="*/ 176717 w 187109"/>
                    <a:gd name="connsiteY8" fmla="*/ 0 h 85050"/>
                    <a:gd name="connsiteX9" fmla="*/ 176717 w 187109"/>
                    <a:gd name="connsiteY9" fmla="*/ 0 h 8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109" h="85050">
                      <a:moveTo>
                        <a:pt x="176717" y="0"/>
                      </a:moveTo>
                      <a:lnTo>
                        <a:pt x="10393" y="0"/>
                      </a:lnTo>
                      <a:cubicBezTo>
                        <a:pt x="4653" y="0"/>
                        <a:pt x="0" y="4653"/>
                        <a:pt x="0" y="10393"/>
                      </a:cubicBezTo>
                      <a:cubicBezTo>
                        <a:pt x="0" y="10393"/>
                        <a:pt x="0" y="10393"/>
                        <a:pt x="0" y="10393"/>
                      </a:cubicBezTo>
                      <a:lnTo>
                        <a:pt x="0" y="56700"/>
                      </a:lnTo>
                      <a:lnTo>
                        <a:pt x="96390" y="85050"/>
                      </a:lnTo>
                      <a:lnTo>
                        <a:pt x="187110" y="56700"/>
                      </a:lnTo>
                      <a:lnTo>
                        <a:pt x="187110" y="10393"/>
                      </a:lnTo>
                      <a:cubicBezTo>
                        <a:pt x="187110" y="4653"/>
                        <a:pt x="182457" y="0"/>
                        <a:pt x="176717" y="0"/>
                      </a:cubicBezTo>
                      <a:lnTo>
                        <a:pt x="176717" y="0"/>
                      </a:lnTo>
                      <a:close/>
                    </a:path>
                  </a:pathLst>
                </a:custGeom>
                <a:solidFill>
                  <a:srgbClr val="41A5EE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DA25BD9-9019-980C-1815-4561B0CEE36C}"/>
                    </a:ext>
                  </a:extLst>
                </p:cNvPr>
                <p:cNvSpPr/>
                <p:nvPr/>
              </p:nvSpPr>
              <p:spPr>
                <a:xfrm>
                  <a:off x="2458897" y="4754998"/>
                  <a:ext cx="187109" cy="73710"/>
                </a:xfrm>
                <a:custGeom>
                  <a:avLst/>
                  <a:gdLst>
                    <a:gd name="connsiteX0" fmla="*/ 187110 w 187109"/>
                    <a:gd name="connsiteY0" fmla="*/ 0 h 73710"/>
                    <a:gd name="connsiteX1" fmla="*/ 0 w 187109"/>
                    <a:gd name="connsiteY1" fmla="*/ 0 h 73710"/>
                    <a:gd name="connsiteX2" fmla="*/ 0 w 187109"/>
                    <a:gd name="connsiteY2" fmla="*/ 56700 h 73710"/>
                    <a:gd name="connsiteX3" fmla="*/ 96390 w 187109"/>
                    <a:gd name="connsiteY3" fmla="*/ 73710 h 73710"/>
                    <a:gd name="connsiteX4" fmla="*/ 187110 w 187109"/>
                    <a:gd name="connsiteY4" fmla="*/ 56700 h 73710"/>
                    <a:gd name="connsiteX5" fmla="*/ 187110 w 187109"/>
                    <a:gd name="connsiteY5" fmla="*/ 0 h 73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73710">
                      <a:moveTo>
                        <a:pt x="187110" y="0"/>
                      </a:moveTo>
                      <a:lnTo>
                        <a:pt x="0" y="0"/>
                      </a:lnTo>
                      <a:lnTo>
                        <a:pt x="0" y="56700"/>
                      </a:lnTo>
                      <a:lnTo>
                        <a:pt x="96390" y="7371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close/>
                    </a:path>
                  </a:pathLst>
                </a:custGeom>
                <a:solidFill>
                  <a:srgbClr val="2B7CD3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DEF54FAB-718D-296F-6B24-2E52BE962E75}"/>
                    </a:ext>
                  </a:extLst>
                </p:cNvPr>
                <p:cNvSpPr/>
                <p:nvPr/>
              </p:nvSpPr>
              <p:spPr>
                <a:xfrm>
                  <a:off x="2458897" y="4811698"/>
                  <a:ext cx="187109" cy="68040"/>
                </a:xfrm>
                <a:custGeom>
                  <a:avLst/>
                  <a:gdLst>
                    <a:gd name="connsiteX0" fmla="*/ 0 w 187109"/>
                    <a:gd name="connsiteY0" fmla="*/ 0 h 68040"/>
                    <a:gd name="connsiteX1" fmla="*/ 0 w 187109"/>
                    <a:gd name="connsiteY1" fmla="*/ 56700 h 68040"/>
                    <a:gd name="connsiteX2" fmla="*/ 90720 w 187109"/>
                    <a:gd name="connsiteY2" fmla="*/ 68040 h 68040"/>
                    <a:gd name="connsiteX3" fmla="*/ 187110 w 187109"/>
                    <a:gd name="connsiteY3" fmla="*/ 56700 h 68040"/>
                    <a:gd name="connsiteX4" fmla="*/ 187110 w 187109"/>
                    <a:gd name="connsiteY4" fmla="*/ 0 h 68040"/>
                    <a:gd name="connsiteX5" fmla="*/ 0 w 187109"/>
                    <a:gd name="connsiteY5" fmla="*/ 0 h 6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68040">
                      <a:moveTo>
                        <a:pt x="0" y="0"/>
                      </a:moveTo>
                      <a:lnTo>
                        <a:pt x="0" y="56700"/>
                      </a:lnTo>
                      <a:lnTo>
                        <a:pt x="90720" y="6804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85ABD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8C3FC412-922A-FB0E-B277-C2450440B73D}"/>
                    </a:ext>
                  </a:extLst>
                </p:cNvPr>
                <p:cNvSpPr/>
                <p:nvPr/>
              </p:nvSpPr>
              <p:spPr>
                <a:xfrm>
                  <a:off x="2458897" y="4868398"/>
                  <a:ext cx="187109" cy="56700"/>
                </a:xfrm>
                <a:custGeom>
                  <a:avLst/>
                  <a:gdLst>
                    <a:gd name="connsiteX0" fmla="*/ 10393 w 187109"/>
                    <a:gd name="connsiteY0" fmla="*/ 56700 h 56700"/>
                    <a:gd name="connsiteX1" fmla="*/ 176717 w 187109"/>
                    <a:gd name="connsiteY1" fmla="*/ 56700 h 56700"/>
                    <a:gd name="connsiteX2" fmla="*/ 187110 w 187109"/>
                    <a:gd name="connsiteY2" fmla="*/ 46307 h 56700"/>
                    <a:gd name="connsiteX3" fmla="*/ 187110 w 187109"/>
                    <a:gd name="connsiteY3" fmla="*/ 46307 h 56700"/>
                    <a:gd name="connsiteX4" fmla="*/ 187110 w 187109"/>
                    <a:gd name="connsiteY4" fmla="*/ 0 h 56700"/>
                    <a:gd name="connsiteX5" fmla="*/ 0 w 187109"/>
                    <a:gd name="connsiteY5" fmla="*/ 0 h 56700"/>
                    <a:gd name="connsiteX6" fmla="*/ 0 w 187109"/>
                    <a:gd name="connsiteY6" fmla="*/ 46307 h 56700"/>
                    <a:gd name="connsiteX7" fmla="*/ 10393 w 187109"/>
                    <a:gd name="connsiteY7" fmla="*/ 56700 h 56700"/>
                    <a:gd name="connsiteX8" fmla="*/ 10393 w 187109"/>
                    <a:gd name="connsiteY8" fmla="*/ 56700 h 5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7109" h="56700">
                      <a:moveTo>
                        <a:pt x="10393" y="56700"/>
                      </a:moveTo>
                      <a:lnTo>
                        <a:pt x="176717" y="56700"/>
                      </a:lnTo>
                      <a:cubicBezTo>
                        <a:pt x="182457" y="56700"/>
                        <a:pt x="187110" y="52047"/>
                        <a:pt x="187110" y="46307"/>
                      </a:cubicBezTo>
                      <a:lnTo>
                        <a:pt x="187110" y="46307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lnTo>
                        <a:pt x="0" y="46307"/>
                      </a:lnTo>
                      <a:cubicBezTo>
                        <a:pt x="0" y="52047"/>
                        <a:pt x="4653" y="56700"/>
                        <a:pt x="10393" y="56700"/>
                      </a:cubicBezTo>
                      <a:lnTo>
                        <a:pt x="10393" y="56700"/>
                      </a:lnTo>
                      <a:close/>
                    </a:path>
                  </a:pathLst>
                </a:custGeom>
                <a:solidFill>
                  <a:srgbClr val="103F91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1207B343-3587-13B0-4E13-AADFB97E7584}"/>
                    </a:ext>
                  </a:extLst>
                </p:cNvPr>
                <p:cNvSpPr/>
                <p:nvPr/>
              </p:nvSpPr>
              <p:spPr>
                <a:xfrm>
                  <a:off x="2458897" y="4743658"/>
                  <a:ext cx="79379" cy="141750"/>
                </a:xfrm>
                <a:custGeom>
                  <a:avLst/>
                  <a:gdLst>
                    <a:gd name="connsiteX0" fmla="*/ 68987 w 79379"/>
                    <a:gd name="connsiteY0" fmla="*/ 0 h 141750"/>
                    <a:gd name="connsiteX1" fmla="*/ 0 w 79379"/>
                    <a:gd name="connsiteY1" fmla="*/ 0 h 141750"/>
                    <a:gd name="connsiteX2" fmla="*/ 0 w 79379"/>
                    <a:gd name="connsiteY2" fmla="*/ 141750 h 141750"/>
                    <a:gd name="connsiteX3" fmla="*/ 68987 w 79379"/>
                    <a:gd name="connsiteY3" fmla="*/ 141750 h 141750"/>
                    <a:gd name="connsiteX4" fmla="*/ 79380 w 79379"/>
                    <a:gd name="connsiteY4" fmla="*/ 131357 h 141750"/>
                    <a:gd name="connsiteX5" fmla="*/ 79380 w 79379"/>
                    <a:gd name="connsiteY5" fmla="*/ 10393 h 141750"/>
                    <a:gd name="connsiteX6" fmla="*/ 68987 w 7937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379" h="141750">
                      <a:moveTo>
                        <a:pt x="6898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8987" y="141750"/>
                      </a:lnTo>
                      <a:cubicBezTo>
                        <a:pt x="74719" y="141732"/>
                        <a:pt x="79362" y="137090"/>
                        <a:pt x="79380" y="131357"/>
                      </a:cubicBezTo>
                      <a:lnTo>
                        <a:pt x="79380" y="10393"/>
                      </a:lnTo>
                      <a:cubicBezTo>
                        <a:pt x="79362" y="4661"/>
                        <a:pt x="74719" y="19"/>
                        <a:pt x="689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FAD68817-B908-D012-7CE2-7AB842BB8048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41750"/>
                </a:xfrm>
                <a:custGeom>
                  <a:avLst/>
                  <a:gdLst>
                    <a:gd name="connsiteX0" fmla="*/ 63317 w 73709"/>
                    <a:gd name="connsiteY0" fmla="*/ 0 h 141750"/>
                    <a:gd name="connsiteX1" fmla="*/ 0 w 73709"/>
                    <a:gd name="connsiteY1" fmla="*/ 0 h 141750"/>
                    <a:gd name="connsiteX2" fmla="*/ 0 w 73709"/>
                    <a:gd name="connsiteY2" fmla="*/ 141750 h 141750"/>
                    <a:gd name="connsiteX3" fmla="*/ 63317 w 73709"/>
                    <a:gd name="connsiteY3" fmla="*/ 141750 h 141750"/>
                    <a:gd name="connsiteX4" fmla="*/ 73710 w 73709"/>
                    <a:gd name="connsiteY4" fmla="*/ 131357 h 141750"/>
                    <a:gd name="connsiteX5" fmla="*/ 73710 w 73709"/>
                    <a:gd name="connsiteY5" fmla="*/ 10393 h 141750"/>
                    <a:gd name="connsiteX6" fmla="*/ 63317 w 7370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4175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3317" y="141750"/>
                      </a:lnTo>
                      <a:cubicBezTo>
                        <a:pt x="69049" y="141732"/>
                        <a:pt x="73692" y="137090"/>
                        <a:pt x="73710" y="13135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F8518BDE-1A66-A8DE-2DBB-5300A2A9D0C9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30410"/>
                </a:xfrm>
                <a:custGeom>
                  <a:avLst/>
                  <a:gdLst>
                    <a:gd name="connsiteX0" fmla="*/ 63317 w 73709"/>
                    <a:gd name="connsiteY0" fmla="*/ 0 h 130410"/>
                    <a:gd name="connsiteX1" fmla="*/ 0 w 73709"/>
                    <a:gd name="connsiteY1" fmla="*/ 0 h 130410"/>
                    <a:gd name="connsiteX2" fmla="*/ 0 w 73709"/>
                    <a:gd name="connsiteY2" fmla="*/ 130410 h 130410"/>
                    <a:gd name="connsiteX3" fmla="*/ 63317 w 73709"/>
                    <a:gd name="connsiteY3" fmla="*/ 130410 h 130410"/>
                    <a:gd name="connsiteX4" fmla="*/ 73710 w 73709"/>
                    <a:gd name="connsiteY4" fmla="*/ 120017 h 130410"/>
                    <a:gd name="connsiteX5" fmla="*/ 73710 w 73709"/>
                    <a:gd name="connsiteY5" fmla="*/ 10393 h 130410"/>
                    <a:gd name="connsiteX6" fmla="*/ 63317 w 7370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3041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63317" y="130410"/>
                      </a:lnTo>
                      <a:cubicBezTo>
                        <a:pt x="69049" y="130392"/>
                        <a:pt x="73692" y="125750"/>
                        <a:pt x="73710" y="12001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D29AF8EB-6E07-29ED-622D-68EE73520D05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68039" cy="130410"/>
                </a:xfrm>
                <a:custGeom>
                  <a:avLst/>
                  <a:gdLst>
                    <a:gd name="connsiteX0" fmla="*/ 57647 w 68039"/>
                    <a:gd name="connsiteY0" fmla="*/ 0 h 130410"/>
                    <a:gd name="connsiteX1" fmla="*/ 0 w 68039"/>
                    <a:gd name="connsiteY1" fmla="*/ 0 h 130410"/>
                    <a:gd name="connsiteX2" fmla="*/ 0 w 68039"/>
                    <a:gd name="connsiteY2" fmla="*/ 130410 h 130410"/>
                    <a:gd name="connsiteX3" fmla="*/ 57647 w 68039"/>
                    <a:gd name="connsiteY3" fmla="*/ 130410 h 130410"/>
                    <a:gd name="connsiteX4" fmla="*/ 68040 w 68039"/>
                    <a:gd name="connsiteY4" fmla="*/ 120017 h 130410"/>
                    <a:gd name="connsiteX5" fmla="*/ 68040 w 68039"/>
                    <a:gd name="connsiteY5" fmla="*/ 10393 h 130410"/>
                    <a:gd name="connsiteX6" fmla="*/ 57647 w 6803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039" h="130410">
                      <a:moveTo>
                        <a:pt x="5764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57647" y="130410"/>
                      </a:lnTo>
                      <a:cubicBezTo>
                        <a:pt x="63379" y="130392"/>
                        <a:pt x="68021" y="125750"/>
                        <a:pt x="68040" y="120017"/>
                      </a:cubicBezTo>
                      <a:lnTo>
                        <a:pt x="68040" y="10393"/>
                      </a:lnTo>
                      <a:cubicBezTo>
                        <a:pt x="68021" y="4661"/>
                        <a:pt x="63379" y="19"/>
                        <a:pt x="576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0738E55D-D8B0-B920-654B-CAF1CFD458AF}"/>
                    </a:ext>
                  </a:extLst>
                </p:cNvPr>
                <p:cNvSpPr/>
                <p:nvPr/>
              </p:nvSpPr>
              <p:spPr>
                <a:xfrm>
                  <a:off x="2402198" y="4749328"/>
                  <a:ext cx="124739" cy="124740"/>
                </a:xfrm>
                <a:custGeom>
                  <a:avLst/>
                  <a:gdLst>
                    <a:gd name="connsiteX0" fmla="*/ 10393 w 124739"/>
                    <a:gd name="connsiteY0" fmla="*/ 0 h 124740"/>
                    <a:gd name="connsiteX1" fmla="*/ 114347 w 124739"/>
                    <a:gd name="connsiteY1" fmla="*/ 0 h 124740"/>
                    <a:gd name="connsiteX2" fmla="*/ 124740 w 124739"/>
                    <a:gd name="connsiteY2" fmla="*/ 10393 h 124740"/>
                    <a:gd name="connsiteX3" fmla="*/ 124740 w 124739"/>
                    <a:gd name="connsiteY3" fmla="*/ 114347 h 124740"/>
                    <a:gd name="connsiteX4" fmla="*/ 114347 w 124739"/>
                    <a:gd name="connsiteY4" fmla="*/ 124740 h 124740"/>
                    <a:gd name="connsiteX5" fmla="*/ 10393 w 124739"/>
                    <a:gd name="connsiteY5" fmla="*/ 124740 h 124740"/>
                    <a:gd name="connsiteX6" fmla="*/ 0 w 124739"/>
                    <a:gd name="connsiteY6" fmla="*/ 114347 h 124740"/>
                    <a:gd name="connsiteX7" fmla="*/ 0 w 124739"/>
                    <a:gd name="connsiteY7" fmla="*/ 10393 h 124740"/>
                    <a:gd name="connsiteX8" fmla="*/ 10393 w 124739"/>
                    <a:gd name="connsiteY8" fmla="*/ 0 h 12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39" h="124740">
                      <a:moveTo>
                        <a:pt x="10393" y="0"/>
                      </a:moveTo>
                      <a:lnTo>
                        <a:pt x="114347" y="0"/>
                      </a:lnTo>
                      <a:cubicBezTo>
                        <a:pt x="120087" y="0"/>
                        <a:pt x="124740" y="4653"/>
                        <a:pt x="124740" y="10393"/>
                      </a:cubicBezTo>
                      <a:lnTo>
                        <a:pt x="124740" y="114347"/>
                      </a:lnTo>
                      <a:cubicBezTo>
                        <a:pt x="124740" y="120087"/>
                        <a:pt x="120087" y="124740"/>
                        <a:pt x="114347" y="124740"/>
                      </a:cubicBezTo>
                      <a:lnTo>
                        <a:pt x="10393" y="124740"/>
                      </a:lnTo>
                      <a:cubicBezTo>
                        <a:pt x="4653" y="124740"/>
                        <a:pt x="0" y="120087"/>
                        <a:pt x="0" y="114347"/>
                      </a:cubicBezTo>
                      <a:lnTo>
                        <a:pt x="0" y="10393"/>
                      </a:lnTo>
                      <a:cubicBezTo>
                        <a:pt x="0" y="4653"/>
                        <a:pt x="4653" y="0"/>
                        <a:pt x="1039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368C4"/>
                    </a:gs>
                    <a:gs pos="50000">
                      <a:srgbClr val="1A5DBE"/>
                    </a:gs>
                    <a:gs pos="100000">
                      <a:srgbClr val="1146AC"/>
                    </a:gs>
                  </a:gsLst>
                  <a:lin ang="3599920" scaled="1"/>
                </a:gra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C874AF23-629C-63C4-59B2-629821E4CAC2}"/>
                    </a:ext>
                  </a:extLst>
                </p:cNvPr>
                <p:cNvSpPr/>
                <p:nvPr/>
              </p:nvSpPr>
              <p:spPr>
                <a:xfrm>
                  <a:off x="2421266" y="4777893"/>
                  <a:ext cx="86660" cy="67586"/>
                </a:xfrm>
                <a:custGeom>
                  <a:avLst/>
                  <a:gdLst>
                    <a:gd name="connsiteX0" fmla="*/ 23582 w 86660"/>
                    <a:gd name="connsiteY0" fmla="*/ 51144 h 67586"/>
                    <a:gd name="connsiteX1" fmla="*/ 23984 w 86660"/>
                    <a:gd name="connsiteY1" fmla="*/ 55339 h 67586"/>
                    <a:gd name="connsiteX2" fmla="*/ 24222 w 86660"/>
                    <a:gd name="connsiteY2" fmla="*/ 55339 h 67586"/>
                    <a:gd name="connsiteX3" fmla="*/ 24789 w 86660"/>
                    <a:gd name="connsiteY3" fmla="*/ 51240 h 67586"/>
                    <a:gd name="connsiteX4" fmla="*/ 25566 w 86660"/>
                    <a:gd name="connsiteY4" fmla="*/ 47186 h 67586"/>
                    <a:gd name="connsiteX5" fmla="*/ 36498 w 86660"/>
                    <a:gd name="connsiteY5" fmla="*/ 23 h 67586"/>
                    <a:gd name="connsiteX6" fmla="*/ 50633 w 86660"/>
                    <a:gd name="connsiteY6" fmla="*/ 23 h 67586"/>
                    <a:gd name="connsiteX7" fmla="*/ 61973 w 86660"/>
                    <a:gd name="connsiteY7" fmla="*/ 46477 h 67586"/>
                    <a:gd name="connsiteX8" fmla="*/ 63385 w 86660"/>
                    <a:gd name="connsiteY8" fmla="*/ 55243 h 67586"/>
                    <a:gd name="connsiteX9" fmla="*/ 63572 w 86660"/>
                    <a:gd name="connsiteY9" fmla="*/ 55243 h 67586"/>
                    <a:gd name="connsiteX10" fmla="*/ 64751 w 86660"/>
                    <a:gd name="connsiteY10" fmla="*/ 46738 h 67586"/>
                    <a:gd name="connsiteX11" fmla="*/ 73795 w 86660"/>
                    <a:gd name="connsiteY11" fmla="*/ 0 h 67586"/>
                    <a:gd name="connsiteX12" fmla="*/ 86660 w 86660"/>
                    <a:gd name="connsiteY12" fmla="*/ 0 h 67586"/>
                    <a:gd name="connsiteX13" fmla="*/ 70773 w 86660"/>
                    <a:gd name="connsiteY13" fmla="*/ 67586 h 67586"/>
                    <a:gd name="connsiteX14" fmla="*/ 55742 w 86660"/>
                    <a:gd name="connsiteY14" fmla="*/ 67586 h 67586"/>
                    <a:gd name="connsiteX15" fmla="*/ 44969 w 86660"/>
                    <a:gd name="connsiteY15" fmla="*/ 22827 h 67586"/>
                    <a:gd name="connsiteX16" fmla="*/ 43909 w 86660"/>
                    <a:gd name="connsiteY16" fmla="*/ 17787 h 67586"/>
                    <a:gd name="connsiteX17" fmla="*/ 43177 w 86660"/>
                    <a:gd name="connsiteY17" fmla="*/ 13251 h 67586"/>
                    <a:gd name="connsiteX18" fmla="*/ 42990 w 86660"/>
                    <a:gd name="connsiteY18" fmla="*/ 13251 h 67586"/>
                    <a:gd name="connsiteX19" fmla="*/ 42258 w 86660"/>
                    <a:gd name="connsiteY19" fmla="*/ 18150 h 67586"/>
                    <a:gd name="connsiteX20" fmla="*/ 41385 w 86660"/>
                    <a:gd name="connsiteY20" fmla="*/ 22958 h 67586"/>
                    <a:gd name="connsiteX21" fmla="*/ 31259 w 86660"/>
                    <a:gd name="connsiteY21" fmla="*/ 67574 h 67586"/>
                    <a:gd name="connsiteX22" fmla="*/ 15972 w 86660"/>
                    <a:gd name="connsiteY22" fmla="*/ 67574 h 67586"/>
                    <a:gd name="connsiteX23" fmla="*/ 0 w 86660"/>
                    <a:gd name="connsiteY23" fmla="*/ 23 h 67586"/>
                    <a:gd name="connsiteX24" fmla="*/ 13098 w 86660"/>
                    <a:gd name="connsiteY24" fmla="*/ 23 h 67586"/>
                    <a:gd name="connsiteX25" fmla="*/ 22946 w 86660"/>
                    <a:gd name="connsiteY25" fmla="*/ 47282 h 67586"/>
                    <a:gd name="connsiteX26" fmla="*/ 23582 w 86660"/>
                    <a:gd name="connsiteY26" fmla="*/ 51144 h 6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660" h="67586">
                      <a:moveTo>
                        <a:pt x="23582" y="51144"/>
                      </a:moveTo>
                      <a:cubicBezTo>
                        <a:pt x="23786" y="52748"/>
                        <a:pt x="23922" y="54143"/>
                        <a:pt x="23984" y="55339"/>
                      </a:cubicBezTo>
                      <a:lnTo>
                        <a:pt x="24222" y="55339"/>
                      </a:lnTo>
                      <a:cubicBezTo>
                        <a:pt x="24313" y="54205"/>
                        <a:pt x="24502" y="52839"/>
                        <a:pt x="24789" y="51240"/>
                      </a:cubicBezTo>
                      <a:cubicBezTo>
                        <a:pt x="25077" y="49641"/>
                        <a:pt x="25335" y="48289"/>
                        <a:pt x="25566" y="47186"/>
                      </a:cubicBezTo>
                      <a:lnTo>
                        <a:pt x="36498" y="23"/>
                      </a:lnTo>
                      <a:lnTo>
                        <a:pt x="50633" y="23"/>
                      </a:lnTo>
                      <a:lnTo>
                        <a:pt x="61973" y="46477"/>
                      </a:lnTo>
                      <a:cubicBezTo>
                        <a:pt x="62632" y="49366"/>
                        <a:pt x="63104" y="52293"/>
                        <a:pt x="63385" y="55243"/>
                      </a:cubicBezTo>
                      <a:lnTo>
                        <a:pt x="63572" y="55243"/>
                      </a:lnTo>
                      <a:cubicBezTo>
                        <a:pt x="63783" y="52385"/>
                        <a:pt x="64177" y="49545"/>
                        <a:pt x="64751" y="46738"/>
                      </a:cubicBezTo>
                      <a:lnTo>
                        <a:pt x="73795" y="0"/>
                      </a:lnTo>
                      <a:lnTo>
                        <a:pt x="86660" y="0"/>
                      </a:lnTo>
                      <a:lnTo>
                        <a:pt x="70773" y="67586"/>
                      </a:lnTo>
                      <a:lnTo>
                        <a:pt x="55742" y="67586"/>
                      </a:lnTo>
                      <a:lnTo>
                        <a:pt x="44969" y="22827"/>
                      </a:lnTo>
                      <a:cubicBezTo>
                        <a:pt x="44657" y="21540"/>
                        <a:pt x="44300" y="19856"/>
                        <a:pt x="43909" y="17787"/>
                      </a:cubicBezTo>
                      <a:cubicBezTo>
                        <a:pt x="43517" y="15717"/>
                        <a:pt x="43273" y="14203"/>
                        <a:pt x="43177" y="13251"/>
                      </a:cubicBezTo>
                      <a:lnTo>
                        <a:pt x="42990" y="13251"/>
                      </a:lnTo>
                      <a:cubicBezTo>
                        <a:pt x="42865" y="14351"/>
                        <a:pt x="42621" y="15984"/>
                        <a:pt x="42258" y="18150"/>
                      </a:cubicBezTo>
                      <a:cubicBezTo>
                        <a:pt x="41896" y="20316"/>
                        <a:pt x="41604" y="21918"/>
                        <a:pt x="41385" y="22958"/>
                      </a:cubicBezTo>
                      <a:lnTo>
                        <a:pt x="31259" y="67574"/>
                      </a:lnTo>
                      <a:lnTo>
                        <a:pt x="15972" y="67574"/>
                      </a:lnTo>
                      <a:lnTo>
                        <a:pt x="0" y="23"/>
                      </a:lnTo>
                      <a:lnTo>
                        <a:pt x="13098" y="23"/>
                      </a:lnTo>
                      <a:lnTo>
                        <a:pt x="22946" y="47282"/>
                      </a:lnTo>
                      <a:cubicBezTo>
                        <a:pt x="23168" y="48252"/>
                        <a:pt x="23377" y="49544"/>
                        <a:pt x="23582" y="511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09195B0-0AFA-ACC6-51B7-C14759172309}"/>
                </a:ext>
              </a:extLst>
            </p:cNvPr>
            <p:cNvGrpSpPr/>
            <p:nvPr/>
          </p:nvGrpSpPr>
          <p:grpSpPr>
            <a:xfrm>
              <a:off x="1811038" y="4697862"/>
              <a:ext cx="538609" cy="417685"/>
              <a:chOff x="1556933" y="4698298"/>
              <a:chExt cx="538609" cy="417685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21EA509-346E-EE00-0C18-423430252A5C}"/>
                  </a:ext>
                </a:extLst>
              </p:cNvPr>
              <p:cNvSpPr txBox="1"/>
              <p:nvPr/>
            </p:nvSpPr>
            <p:spPr>
              <a:xfrm>
                <a:off x="1556933" y="4974697"/>
                <a:ext cx="538609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PowerPoint</a:t>
                </a:r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95291B5-03E3-D44B-3C01-16BE0E6D52BA}"/>
                  </a:ext>
                </a:extLst>
              </p:cNvPr>
              <p:cNvGrpSpPr/>
              <p:nvPr/>
            </p:nvGrpSpPr>
            <p:grpSpPr>
              <a:xfrm>
                <a:off x="1677673" y="4698298"/>
                <a:ext cx="297128" cy="276399"/>
                <a:chOff x="1617277" y="4698298"/>
                <a:chExt cx="243882" cy="22686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79E0A408-C24E-7CC4-A5AB-25172D7CDB01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B304ED05-9D3C-F903-950C-C098DFA3894C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087ED6-9E7F-E01D-B4E4-5E459EF6D917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A87E5CE9-4A68-1EDE-ED7A-13B92F655C8D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A0114AF0-16D2-E819-7A96-DFA27588700F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443BC647-6442-65EE-3A1A-ADEEBE7E8FC8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449B1EFB-8671-BD99-65B1-2225D1A0F90B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724555C9-A57B-4B9E-AA4D-868A0866E56C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F7BE1BF-3409-0DF2-D513-7CB97C56E608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7B902416-5FE2-1E41-AD53-C6EC9E033B91}"/>
              </a:ext>
            </a:extLst>
          </p:cNvPr>
          <p:cNvGrpSpPr/>
          <p:nvPr/>
        </p:nvGrpSpPr>
        <p:grpSpPr>
          <a:xfrm>
            <a:off x="10561316" y="5187449"/>
            <a:ext cx="477695" cy="418486"/>
            <a:chOff x="7268766" y="5209367"/>
            <a:chExt cx="477695" cy="418486"/>
          </a:xfrm>
        </p:grpSpPr>
        <p:pic>
          <p:nvPicPr>
            <p:cNvPr id="102" name="그림 101" descr="원, 그래픽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4021E99-5C7A-86A5-033B-D2141191D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013" y="5209367"/>
              <a:ext cx="277200" cy="27720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06CE6B1-652F-88B2-6752-6F68C1960870}"/>
                </a:ext>
              </a:extLst>
            </p:cNvPr>
            <p:cNvSpPr txBox="1"/>
            <p:nvPr/>
          </p:nvSpPr>
          <p:spPr>
            <a:xfrm>
              <a:off x="7268766" y="5486567"/>
              <a:ext cx="477695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Lua Script</a:t>
              </a:r>
              <a:endParaRPr lang="ko-KR" altLang="en-US" dirty="0"/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C666AC9-7416-CE5E-9188-C15A6DCF9A0F}"/>
              </a:ext>
            </a:extLst>
          </p:cNvPr>
          <p:cNvGrpSpPr/>
          <p:nvPr/>
        </p:nvGrpSpPr>
        <p:grpSpPr>
          <a:xfrm>
            <a:off x="8461307" y="5187449"/>
            <a:ext cx="487313" cy="418486"/>
            <a:chOff x="8534617" y="5209367"/>
            <a:chExt cx="487313" cy="418486"/>
          </a:xfrm>
        </p:grpSpPr>
        <p:pic>
          <p:nvPicPr>
            <p:cNvPr id="145" name="그림 144" descr="텍스트, 폰트, 스크린샷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CE6314-C7E9-2BE7-60EA-EE7ED4A1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91347" y="5209367"/>
              <a:ext cx="373853" cy="2772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154276D-448C-3648-9D02-3BB84C4F65D8}"/>
                </a:ext>
              </a:extLst>
            </p:cNvPr>
            <p:cNvSpPr txBox="1"/>
            <p:nvPr/>
          </p:nvSpPr>
          <p:spPr>
            <a:xfrm>
              <a:off x="8534617" y="5486567"/>
              <a:ext cx="48731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DirectX 12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CA69AF-8D65-94E9-FC00-90460F014579}"/>
              </a:ext>
            </a:extLst>
          </p:cNvPr>
          <p:cNvGrpSpPr/>
          <p:nvPr/>
        </p:nvGrpSpPr>
        <p:grpSpPr>
          <a:xfrm>
            <a:off x="6148507" y="5187449"/>
            <a:ext cx="983472" cy="418486"/>
            <a:chOff x="6141614" y="5187449"/>
            <a:chExt cx="983472" cy="41848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8B5936F5-D5FD-6473-13AB-A7327C60D186}"/>
                </a:ext>
              </a:extLst>
            </p:cNvPr>
            <p:cNvGrpSpPr/>
            <p:nvPr/>
          </p:nvGrpSpPr>
          <p:grpSpPr>
            <a:xfrm>
              <a:off x="6141614" y="5187449"/>
              <a:ext cx="246637" cy="418486"/>
              <a:chOff x="4432158" y="5206142"/>
              <a:chExt cx="246637" cy="418486"/>
            </a:xfrm>
          </p:grpSpPr>
          <p:grpSp>
            <p:nvGrpSpPr>
              <p:cNvPr id="103" name="그래픽 33">
                <a:extLst>
                  <a:ext uri="{FF2B5EF4-FFF2-40B4-BE49-F238E27FC236}">
                    <a16:creationId xmlns:a16="http://schemas.microsoft.com/office/drawing/2014/main" id="{AA2B9FD3-DBC4-0049-F420-5251829EA95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32158" y="5206142"/>
                <a:ext cx="246637" cy="277200"/>
                <a:chOff x="4681172" y="5241975"/>
                <a:chExt cx="201270" cy="226211"/>
              </a:xfrm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606D255B-3761-FA05-F83F-7236DE5F2E84}"/>
                    </a:ext>
                  </a:extLst>
                </p:cNvPr>
                <p:cNvSpPr/>
                <p:nvPr/>
              </p:nvSpPr>
              <p:spPr>
                <a:xfrm>
                  <a:off x="4681172" y="5241975"/>
                  <a:ext cx="201270" cy="226211"/>
                </a:xfrm>
                <a:custGeom>
                  <a:avLst/>
                  <a:gdLst>
                    <a:gd name="connsiteX0" fmla="*/ 201261 w 201270"/>
                    <a:gd name="connsiteY0" fmla="*/ 66506 h 226211"/>
                    <a:gd name="connsiteX1" fmla="*/ 198800 w 201270"/>
                    <a:gd name="connsiteY1" fmla="*/ 56457 h 226211"/>
                    <a:gd name="connsiteX2" fmla="*/ 191518 w 201270"/>
                    <a:gd name="connsiteY2" fmla="*/ 49363 h 226211"/>
                    <a:gd name="connsiteX3" fmla="*/ 111117 w 201270"/>
                    <a:gd name="connsiteY3" fmla="*/ 3045 h 226211"/>
                    <a:gd name="connsiteX4" fmla="*/ 89726 w 201270"/>
                    <a:gd name="connsiteY4" fmla="*/ 3257 h 226211"/>
                    <a:gd name="connsiteX5" fmla="*/ 9753 w 201270"/>
                    <a:gd name="connsiteY5" fmla="*/ 49355 h 226211"/>
                    <a:gd name="connsiteX6" fmla="*/ 10 w 201270"/>
                    <a:gd name="connsiteY6" fmla="*/ 66499 h 226211"/>
                    <a:gd name="connsiteX7" fmla="*/ 0 w 201270"/>
                    <a:gd name="connsiteY7" fmla="*/ 159711 h 226211"/>
                    <a:gd name="connsiteX8" fmla="*/ 2353 w 201270"/>
                    <a:gd name="connsiteY8" fmla="*/ 169568 h 226211"/>
                    <a:gd name="connsiteX9" fmla="*/ 9745 w 201270"/>
                    <a:gd name="connsiteY9" fmla="*/ 176856 h 226211"/>
                    <a:gd name="connsiteX10" fmla="*/ 89723 w 201270"/>
                    <a:gd name="connsiteY10" fmla="*/ 222953 h 226211"/>
                    <a:gd name="connsiteX11" fmla="*/ 111119 w 201270"/>
                    <a:gd name="connsiteY11" fmla="*/ 223165 h 226211"/>
                    <a:gd name="connsiteX12" fmla="*/ 191527 w 201270"/>
                    <a:gd name="connsiteY12" fmla="*/ 176847 h 226211"/>
                    <a:gd name="connsiteX13" fmla="*/ 198919 w 201270"/>
                    <a:gd name="connsiteY13" fmla="*/ 169561 h 226211"/>
                    <a:gd name="connsiteX14" fmla="*/ 201271 w 201270"/>
                    <a:gd name="connsiteY14" fmla="*/ 159703 h 226211"/>
                    <a:gd name="connsiteX15" fmla="*/ 201261 w 201270"/>
                    <a:gd name="connsiteY15" fmla="*/ 66506 h 22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1270" h="226211">
                      <a:moveTo>
                        <a:pt x="201261" y="66506"/>
                      </a:moveTo>
                      <a:cubicBezTo>
                        <a:pt x="201259" y="62703"/>
                        <a:pt x="200446" y="59342"/>
                        <a:pt x="198800" y="56457"/>
                      </a:cubicBezTo>
                      <a:cubicBezTo>
                        <a:pt x="197184" y="53620"/>
                        <a:pt x="194765" y="51243"/>
                        <a:pt x="191518" y="49363"/>
                      </a:cubicBezTo>
                      <a:cubicBezTo>
                        <a:pt x="164724" y="33913"/>
                        <a:pt x="137903" y="18511"/>
                        <a:pt x="111117" y="3045"/>
                      </a:cubicBezTo>
                      <a:cubicBezTo>
                        <a:pt x="103896" y="-1124"/>
                        <a:pt x="96894" y="-972"/>
                        <a:pt x="89726" y="3257"/>
                      </a:cubicBezTo>
                      <a:cubicBezTo>
                        <a:pt x="79061" y="9546"/>
                        <a:pt x="25665" y="40138"/>
                        <a:pt x="9753" y="49355"/>
                      </a:cubicBezTo>
                      <a:cubicBezTo>
                        <a:pt x="3200" y="53148"/>
                        <a:pt x="12" y="58953"/>
                        <a:pt x="10" y="66499"/>
                      </a:cubicBezTo>
                      <a:cubicBezTo>
                        <a:pt x="0" y="97570"/>
                        <a:pt x="10" y="128640"/>
                        <a:pt x="0" y="159711"/>
                      </a:cubicBezTo>
                      <a:cubicBezTo>
                        <a:pt x="0" y="163431"/>
                        <a:pt x="780" y="166727"/>
                        <a:pt x="2353" y="169568"/>
                      </a:cubicBezTo>
                      <a:cubicBezTo>
                        <a:pt x="3970" y="172491"/>
                        <a:pt x="6424" y="174934"/>
                        <a:pt x="9745" y="176856"/>
                      </a:cubicBezTo>
                      <a:cubicBezTo>
                        <a:pt x="25657" y="186072"/>
                        <a:pt x="79060" y="216662"/>
                        <a:pt x="89723" y="222953"/>
                      </a:cubicBezTo>
                      <a:cubicBezTo>
                        <a:pt x="96894" y="227184"/>
                        <a:pt x="103896" y="227335"/>
                        <a:pt x="111119" y="223165"/>
                      </a:cubicBezTo>
                      <a:cubicBezTo>
                        <a:pt x="137906" y="207698"/>
                        <a:pt x="164728" y="192296"/>
                        <a:pt x="191527" y="176847"/>
                      </a:cubicBezTo>
                      <a:cubicBezTo>
                        <a:pt x="194848" y="174925"/>
                        <a:pt x="197302" y="172481"/>
                        <a:pt x="198919" y="169561"/>
                      </a:cubicBezTo>
                      <a:cubicBezTo>
                        <a:pt x="200489" y="166719"/>
                        <a:pt x="201271" y="163424"/>
                        <a:pt x="201271" y="159703"/>
                      </a:cubicBezTo>
                      <a:cubicBezTo>
                        <a:pt x="201271" y="159703"/>
                        <a:pt x="201271" y="97578"/>
                        <a:pt x="201261" y="66506"/>
                      </a:cubicBezTo>
                    </a:path>
                  </a:pathLst>
                </a:custGeom>
                <a:solidFill>
                  <a:srgbClr val="A179DC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BDD28663-1FC1-FCD3-1AF3-E6E1E9073EED}"/>
                    </a:ext>
                  </a:extLst>
                </p:cNvPr>
                <p:cNvSpPr/>
                <p:nvPr/>
              </p:nvSpPr>
              <p:spPr>
                <a:xfrm>
                  <a:off x="4683525" y="5354777"/>
                  <a:ext cx="196565" cy="113408"/>
                </a:xfrm>
                <a:custGeom>
                  <a:avLst/>
                  <a:gdLst>
                    <a:gd name="connsiteX0" fmla="*/ 98590 w 196565"/>
                    <a:gd name="connsiteY0" fmla="*/ 0 h 113408"/>
                    <a:gd name="connsiteX1" fmla="*/ 0 w 196565"/>
                    <a:gd name="connsiteY1" fmla="*/ 56766 h 113408"/>
                    <a:gd name="connsiteX2" fmla="*/ 7391 w 196565"/>
                    <a:gd name="connsiteY2" fmla="*/ 64054 h 113408"/>
                    <a:gd name="connsiteX3" fmla="*/ 87370 w 196565"/>
                    <a:gd name="connsiteY3" fmla="*/ 110151 h 113408"/>
                    <a:gd name="connsiteX4" fmla="*/ 108766 w 196565"/>
                    <a:gd name="connsiteY4" fmla="*/ 110363 h 113408"/>
                    <a:gd name="connsiteX5" fmla="*/ 189174 w 196565"/>
                    <a:gd name="connsiteY5" fmla="*/ 64044 h 113408"/>
                    <a:gd name="connsiteX6" fmla="*/ 196566 w 196565"/>
                    <a:gd name="connsiteY6" fmla="*/ 56758 h 113408"/>
                    <a:gd name="connsiteX7" fmla="*/ 98590 w 196565"/>
                    <a:gd name="connsiteY7" fmla="*/ 0 h 113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565" h="113408">
                      <a:moveTo>
                        <a:pt x="98590" y="0"/>
                      </a:moveTo>
                      <a:lnTo>
                        <a:pt x="0" y="56766"/>
                      </a:lnTo>
                      <a:cubicBezTo>
                        <a:pt x="1617" y="59689"/>
                        <a:pt x="4071" y="62131"/>
                        <a:pt x="7391" y="64054"/>
                      </a:cubicBezTo>
                      <a:cubicBezTo>
                        <a:pt x="23304" y="73270"/>
                        <a:pt x="76707" y="103859"/>
                        <a:pt x="87370" y="110151"/>
                      </a:cubicBezTo>
                      <a:cubicBezTo>
                        <a:pt x="94541" y="114382"/>
                        <a:pt x="101543" y="114533"/>
                        <a:pt x="108766" y="110363"/>
                      </a:cubicBezTo>
                      <a:cubicBezTo>
                        <a:pt x="135553" y="94896"/>
                        <a:pt x="162375" y="79494"/>
                        <a:pt x="189174" y="64044"/>
                      </a:cubicBezTo>
                      <a:cubicBezTo>
                        <a:pt x="192495" y="62123"/>
                        <a:pt x="194949" y="59678"/>
                        <a:pt x="196566" y="56758"/>
                      </a:cubicBezTo>
                      <a:lnTo>
                        <a:pt x="98590" y="0"/>
                      </a:lnTo>
                    </a:path>
                  </a:pathLst>
                </a:custGeom>
                <a:solidFill>
                  <a:srgbClr val="280068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7C38CCA7-F8A3-E4D4-FEAF-A0A9A9D52C3D}"/>
                    </a:ext>
                  </a:extLst>
                </p:cNvPr>
                <p:cNvSpPr/>
                <p:nvPr/>
              </p:nvSpPr>
              <p:spPr>
                <a:xfrm>
                  <a:off x="4782115" y="5298431"/>
                  <a:ext cx="100327" cy="113103"/>
                </a:xfrm>
                <a:custGeom>
                  <a:avLst/>
                  <a:gdLst>
                    <a:gd name="connsiteX0" fmla="*/ 100317 w 100327"/>
                    <a:gd name="connsiteY0" fmla="*/ 10049 h 113103"/>
                    <a:gd name="connsiteX1" fmla="*/ 97857 w 100327"/>
                    <a:gd name="connsiteY1" fmla="*/ 0 h 113103"/>
                    <a:gd name="connsiteX2" fmla="*/ 0 w 100327"/>
                    <a:gd name="connsiteY2" fmla="*/ 56345 h 113103"/>
                    <a:gd name="connsiteX3" fmla="*/ 97975 w 100327"/>
                    <a:gd name="connsiteY3" fmla="*/ 113104 h 113103"/>
                    <a:gd name="connsiteX4" fmla="*/ 100327 w 100327"/>
                    <a:gd name="connsiteY4" fmla="*/ 103246 h 113103"/>
                    <a:gd name="connsiteX5" fmla="*/ 100317 w 100327"/>
                    <a:gd name="connsiteY5" fmla="*/ 10049 h 11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327" h="113103">
                      <a:moveTo>
                        <a:pt x="100317" y="10049"/>
                      </a:moveTo>
                      <a:cubicBezTo>
                        <a:pt x="100316" y="6246"/>
                        <a:pt x="99502" y="2885"/>
                        <a:pt x="97857" y="0"/>
                      </a:cubicBezTo>
                      <a:lnTo>
                        <a:pt x="0" y="56345"/>
                      </a:lnTo>
                      <a:lnTo>
                        <a:pt x="97975" y="113104"/>
                      </a:lnTo>
                      <a:cubicBezTo>
                        <a:pt x="99546" y="110262"/>
                        <a:pt x="100326" y="106967"/>
                        <a:pt x="100327" y="103246"/>
                      </a:cubicBezTo>
                      <a:cubicBezTo>
                        <a:pt x="100327" y="103246"/>
                        <a:pt x="100327" y="41121"/>
                        <a:pt x="100317" y="10049"/>
                      </a:cubicBezTo>
                    </a:path>
                  </a:pathLst>
                </a:custGeom>
                <a:solidFill>
                  <a:srgbClr val="390091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E32502E5-476F-EF0D-A3B2-A69AEC20C0FA}"/>
                    </a:ext>
                  </a:extLst>
                </p:cNvPr>
                <p:cNvSpPr/>
                <p:nvPr/>
              </p:nvSpPr>
              <p:spPr>
                <a:xfrm>
                  <a:off x="4824246" y="5333556"/>
                  <a:ext cx="42442" cy="42442"/>
                </a:xfrm>
                <a:custGeom>
                  <a:avLst/>
                  <a:gdLst>
                    <a:gd name="connsiteX0" fmla="*/ 15915 w 42442"/>
                    <a:gd name="connsiteY0" fmla="*/ 0 h 42442"/>
                    <a:gd name="connsiteX1" fmla="*/ 15915 w 42442"/>
                    <a:gd name="connsiteY1" fmla="*/ 10611 h 42442"/>
                    <a:gd name="connsiteX2" fmla="*/ 26526 w 42442"/>
                    <a:gd name="connsiteY2" fmla="*/ 10611 h 42442"/>
                    <a:gd name="connsiteX3" fmla="*/ 26526 w 42442"/>
                    <a:gd name="connsiteY3" fmla="*/ 0 h 42442"/>
                    <a:gd name="connsiteX4" fmla="*/ 31832 w 42442"/>
                    <a:gd name="connsiteY4" fmla="*/ 0 h 42442"/>
                    <a:gd name="connsiteX5" fmla="*/ 31832 w 42442"/>
                    <a:gd name="connsiteY5" fmla="*/ 10611 h 42442"/>
                    <a:gd name="connsiteX6" fmla="*/ 42442 w 42442"/>
                    <a:gd name="connsiteY6" fmla="*/ 10611 h 42442"/>
                    <a:gd name="connsiteX7" fmla="*/ 42442 w 42442"/>
                    <a:gd name="connsiteY7" fmla="*/ 15916 h 42442"/>
                    <a:gd name="connsiteX8" fmla="*/ 31832 w 42442"/>
                    <a:gd name="connsiteY8" fmla="*/ 15916 h 42442"/>
                    <a:gd name="connsiteX9" fmla="*/ 31832 w 42442"/>
                    <a:gd name="connsiteY9" fmla="*/ 26526 h 42442"/>
                    <a:gd name="connsiteX10" fmla="*/ 42442 w 42442"/>
                    <a:gd name="connsiteY10" fmla="*/ 26526 h 42442"/>
                    <a:gd name="connsiteX11" fmla="*/ 42442 w 42442"/>
                    <a:gd name="connsiteY11" fmla="*/ 31832 h 42442"/>
                    <a:gd name="connsiteX12" fmla="*/ 31832 w 42442"/>
                    <a:gd name="connsiteY12" fmla="*/ 31832 h 42442"/>
                    <a:gd name="connsiteX13" fmla="*/ 31832 w 42442"/>
                    <a:gd name="connsiteY13" fmla="*/ 42442 h 42442"/>
                    <a:gd name="connsiteX14" fmla="*/ 26526 w 42442"/>
                    <a:gd name="connsiteY14" fmla="*/ 42442 h 42442"/>
                    <a:gd name="connsiteX15" fmla="*/ 26526 w 42442"/>
                    <a:gd name="connsiteY15" fmla="*/ 31832 h 42442"/>
                    <a:gd name="connsiteX16" fmla="*/ 15915 w 42442"/>
                    <a:gd name="connsiteY16" fmla="*/ 31832 h 42442"/>
                    <a:gd name="connsiteX17" fmla="*/ 15915 w 42442"/>
                    <a:gd name="connsiteY17" fmla="*/ 42442 h 42442"/>
                    <a:gd name="connsiteX18" fmla="*/ 10610 w 42442"/>
                    <a:gd name="connsiteY18" fmla="*/ 42442 h 42442"/>
                    <a:gd name="connsiteX19" fmla="*/ 10610 w 42442"/>
                    <a:gd name="connsiteY19" fmla="*/ 31832 h 42442"/>
                    <a:gd name="connsiteX20" fmla="*/ 0 w 42442"/>
                    <a:gd name="connsiteY20" fmla="*/ 31832 h 42442"/>
                    <a:gd name="connsiteX21" fmla="*/ 0 w 42442"/>
                    <a:gd name="connsiteY21" fmla="*/ 26526 h 42442"/>
                    <a:gd name="connsiteX22" fmla="*/ 10610 w 42442"/>
                    <a:gd name="connsiteY22" fmla="*/ 26526 h 42442"/>
                    <a:gd name="connsiteX23" fmla="*/ 10610 w 42442"/>
                    <a:gd name="connsiteY23" fmla="*/ 15916 h 42442"/>
                    <a:gd name="connsiteX24" fmla="*/ 0 w 42442"/>
                    <a:gd name="connsiteY24" fmla="*/ 15916 h 42442"/>
                    <a:gd name="connsiteX25" fmla="*/ 0 w 42442"/>
                    <a:gd name="connsiteY25" fmla="*/ 10611 h 42442"/>
                    <a:gd name="connsiteX26" fmla="*/ 10610 w 42442"/>
                    <a:gd name="connsiteY26" fmla="*/ 10611 h 42442"/>
                    <a:gd name="connsiteX27" fmla="*/ 10610 w 42442"/>
                    <a:gd name="connsiteY27" fmla="*/ 0 h 42442"/>
                    <a:gd name="connsiteX28" fmla="*/ 15915 w 42442"/>
                    <a:gd name="connsiteY28" fmla="*/ 0 h 42442"/>
                    <a:gd name="connsiteX29" fmla="*/ 26526 w 42442"/>
                    <a:gd name="connsiteY29" fmla="*/ 15916 h 42442"/>
                    <a:gd name="connsiteX30" fmla="*/ 15915 w 42442"/>
                    <a:gd name="connsiteY30" fmla="*/ 15916 h 42442"/>
                    <a:gd name="connsiteX31" fmla="*/ 15915 w 42442"/>
                    <a:gd name="connsiteY31" fmla="*/ 26526 h 42442"/>
                    <a:gd name="connsiteX32" fmla="*/ 26526 w 42442"/>
                    <a:gd name="connsiteY32" fmla="*/ 26526 h 42442"/>
                    <a:gd name="connsiteX33" fmla="*/ 26526 w 42442"/>
                    <a:gd name="connsiteY33" fmla="*/ 15916 h 42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2442" h="42442">
                      <a:moveTo>
                        <a:pt x="15915" y="0"/>
                      </a:moveTo>
                      <a:lnTo>
                        <a:pt x="15915" y="10611"/>
                      </a:lnTo>
                      <a:lnTo>
                        <a:pt x="26526" y="10611"/>
                      </a:lnTo>
                      <a:lnTo>
                        <a:pt x="26526" y="0"/>
                      </a:lnTo>
                      <a:lnTo>
                        <a:pt x="31832" y="0"/>
                      </a:lnTo>
                      <a:lnTo>
                        <a:pt x="31832" y="10611"/>
                      </a:lnTo>
                      <a:lnTo>
                        <a:pt x="42442" y="10611"/>
                      </a:lnTo>
                      <a:lnTo>
                        <a:pt x="42442" y="15916"/>
                      </a:lnTo>
                      <a:lnTo>
                        <a:pt x="31832" y="15916"/>
                      </a:lnTo>
                      <a:lnTo>
                        <a:pt x="31832" y="26526"/>
                      </a:lnTo>
                      <a:lnTo>
                        <a:pt x="42442" y="26526"/>
                      </a:lnTo>
                      <a:lnTo>
                        <a:pt x="42442" y="31832"/>
                      </a:lnTo>
                      <a:lnTo>
                        <a:pt x="31832" y="31832"/>
                      </a:lnTo>
                      <a:lnTo>
                        <a:pt x="31832" y="42442"/>
                      </a:lnTo>
                      <a:lnTo>
                        <a:pt x="26526" y="42442"/>
                      </a:lnTo>
                      <a:lnTo>
                        <a:pt x="26526" y="31832"/>
                      </a:lnTo>
                      <a:lnTo>
                        <a:pt x="15915" y="31832"/>
                      </a:lnTo>
                      <a:lnTo>
                        <a:pt x="15915" y="42442"/>
                      </a:lnTo>
                      <a:lnTo>
                        <a:pt x="10610" y="42442"/>
                      </a:lnTo>
                      <a:lnTo>
                        <a:pt x="10610" y="31832"/>
                      </a:lnTo>
                      <a:lnTo>
                        <a:pt x="0" y="31832"/>
                      </a:lnTo>
                      <a:lnTo>
                        <a:pt x="0" y="26526"/>
                      </a:lnTo>
                      <a:lnTo>
                        <a:pt x="10610" y="26526"/>
                      </a:lnTo>
                      <a:lnTo>
                        <a:pt x="10610" y="15916"/>
                      </a:lnTo>
                      <a:lnTo>
                        <a:pt x="0" y="15916"/>
                      </a:lnTo>
                      <a:lnTo>
                        <a:pt x="0" y="10611"/>
                      </a:lnTo>
                      <a:lnTo>
                        <a:pt x="10610" y="10611"/>
                      </a:lnTo>
                      <a:lnTo>
                        <a:pt x="10610" y="0"/>
                      </a:lnTo>
                      <a:lnTo>
                        <a:pt x="15915" y="0"/>
                      </a:lnTo>
                      <a:close/>
                      <a:moveTo>
                        <a:pt x="26526" y="15916"/>
                      </a:moveTo>
                      <a:lnTo>
                        <a:pt x="15915" y="15916"/>
                      </a:lnTo>
                      <a:lnTo>
                        <a:pt x="15915" y="26526"/>
                      </a:lnTo>
                      <a:lnTo>
                        <a:pt x="26526" y="26526"/>
                      </a:lnTo>
                      <a:lnTo>
                        <a:pt x="26526" y="159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585FCA32-9EB8-6FAC-48A0-70C8CA58D784}"/>
                    </a:ext>
                  </a:extLst>
                </p:cNvPr>
                <p:cNvSpPr/>
                <p:nvPr/>
              </p:nvSpPr>
              <p:spPr>
                <a:xfrm>
                  <a:off x="4707518" y="5280267"/>
                  <a:ext cx="139633" cy="149625"/>
                </a:xfrm>
                <a:custGeom>
                  <a:avLst/>
                  <a:gdLst>
                    <a:gd name="connsiteX0" fmla="*/ 74813 w 139633"/>
                    <a:gd name="connsiteY0" fmla="*/ 0 h 149625"/>
                    <a:gd name="connsiteX1" fmla="*/ 139594 w 139633"/>
                    <a:gd name="connsiteY1" fmla="*/ 37372 h 149625"/>
                    <a:gd name="connsiteX2" fmla="*/ 139468 w 139633"/>
                    <a:gd name="connsiteY2" fmla="*/ 37157 h 149625"/>
                    <a:gd name="connsiteX3" fmla="*/ 106906 w 139633"/>
                    <a:gd name="connsiteY3" fmla="*/ 55905 h 149625"/>
                    <a:gd name="connsiteX4" fmla="*/ 75238 w 139633"/>
                    <a:gd name="connsiteY4" fmla="*/ 37562 h 149625"/>
                    <a:gd name="connsiteX5" fmla="*/ 74813 w 139633"/>
                    <a:gd name="connsiteY5" fmla="*/ 37559 h 149625"/>
                    <a:gd name="connsiteX6" fmla="*/ 37559 w 139633"/>
                    <a:gd name="connsiteY6" fmla="*/ 74812 h 149625"/>
                    <a:gd name="connsiteX7" fmla="*/ 42473 w 139633"/>
                    <a:gd name="connsiteY7" fmla="*/ 93294 h 149625"/>
                    <a:gd name="connsiteX8" fmla="*/ 74813 w 139633"/>
                    <a:gd name="connsiteY8" fmla="*/ 112065 h 149625"/>
                    <a:gd name="connsiteX9" fmla="*/ 107275 w 139633"/>
                    <a:gd name="connsiteY9" fmla="*/ 93079 h 149625"/>
                    <a:gd name="connsiteX10" fmla="*/ 107120 w 139633"/>
                    <a:gd name="connsiteY10" fmla="*/ 93350 h 149625"/>
                    <a:gd name="connsiteX11" fmla="*/ 139633 w 139633"/>
                    <a:gd name="connsiteY11" fmla="*/ 112186 h 149625"/>
                    <a:gd name="connsiteX12" fmla="*/ 75646 w 139633"/>
                    <a:gd name="connsiteY12" fmla="*/ 149620 h 149625"/>
                    <a:gd name="connsiteX13" fmla="*/ 74813 w 139633"/>
                    <a:gd name="connsiteY13" fmla="*/ 149625 h 149625"/>
                    <a:gd name="connsiteX14" fmla="*/ 9908 w 139633"/>
                    <a:gd name="connsiteY14" fmla="*/ 112042 h 149625"/>
                    <a:gd name="connsiteX15" fmla="*/ 0 w 139633"/>
                    <a:gd name="connsiteY15" fmla="*/ 74812 h 149625"/>
                    <a:gd name="connsiteX16" fmla="*/ 74813 w 139633"/>
                    <a:gd name="connsiteY16" fmla="*/ 0 h 14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633" h="149625">
                      <a:moveTo>
                        <a:pt x="74813" y="0"/>
                      </a:moveTo>
                      <a:cubicBezTo>
                        <a:pt x="102489" y="0"/>
                        <a:pt x="126652" y="15030"/>
                        <a:pt x="139594" y="37372"/>
                      </a:cubicBezTo>
                      <a:lnTo>
                        <a:pt x="139468" y="37157"/>
                      </a:lnTo>
                      <a:lnTo>
                        <a:pt x="106906" y="55905"/>
                      </a:lnTo>
                      <a:cubicBezTo>
                        <a:pt x="100490" y="45044"/>
                        <a:pt x="88729" y="37713"/>
                        <a:pt x="75238" y="37562"/>
                      </a:cubicBezTo>
                      <a:lnTo>
                        <a:pt x="74813" y="37559"/>
                      </a:lnTo>
                      <a:cubicBezTo>
                        <a:pt x="54239" y="37559"/>
                        <a:pt x="37559" y="54238"/>
                        <a:pt x="37559" y="74812"/>
                      </a:cubicBezTo>
                      <a:cubicBezTo>
                        <a:pt x="37559" y="81540"/>
                        <a:pt x="39353" y="87847"/>
                        <a:pt x="42473" y="93294"/>
                      </a:cubicBezTo>
                      <a:cubicBezTo>
                        <a:pt x="48894" y="104504"/>
                        <a:pt x="60966" y="112065"/>
                        <a:pt x="74813" y="112065"/>
                      </a:cubicBezTo>
                      <a:cubicBezTo>
                        <a:pt x="88746" y="112065"/>
                        <a:pt x="100886" y="104408"/>
                        <a:pt x="107275" y="93079"/>
                      </a:cubicBezTo>
                      <a:lnTo>
                        <a:pt x="107120" y="93350"/>
                      </a:lnTo>
                      <a:lnTo>
                        <a:pt x="139633" y="112186"/>
                      </a:lnTo>
                      <a:cubicBezTo>
                        <a:pt x="126832" y="134337"/>
                        <a:pt x="103000" y="149322"/>
                        <a:pt x="75646" y="149620"/>
                      </a:cubicBezTo>
                      <a:lnTo>
                        <a:pt x="74813" y="149625"/>
                      </a:lnTo>
                      <a:cubicBezTo>
                        <a:pt x="47050" y="149625"/>
                        <a:pt x="22818" y="134502"/>
                        <a:pt x="9908" y="112042"/>
                      </a:cubicBezTo>
                      <a:cubicBezTo>
                        <a:pt x="3606" y="101078"/>
                        <a:pt x="0" y="88367"/>
                        <a:pt x="0" y="74812"/>
                      </a:cubicBezTo>
                      <a:cubicBezTo>
                        <a:pt x="0" y="33495"/>
                        <a:pt x="33494" y="0"/>
                        <a:pt x="748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5F295A-9768-C56D-BCDF-3D4DC08EBE6A}"/>
                  </a:ext>
                </a:extLst>
              </p:cNvPr>
              <p:cNvSpPr txBox="1"/>
              <p:nvPr/>
            </p:nvSpPr>
            <p:spPr>
              <a:xfrm>
                <a:off x="4488150" y="5483342"/>
                <a:ext cx="13465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C#</a:t>
                </a:r>
                <a:endParaRPr lang="ko-KR" altLang="en-US" dirty="0"/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1A99452-D713-7761-2E9F-6D3FBD357FCB}"/>
                </a:ext>
              </a:extLst>
            </p:cNvPr>
            <p:cNvGrpSpPr/>
            <p:nvPr/>
          </p:nvGrpSpPr>
          <p:grpSpPr>
            <a:xfrm>
              <a:off x="6788455" y="5187449"/>
              <a:ext cx="336631" cy="418486"/>
              <a:chOff x="5678731" y="5206142"/>
              <a:chExt cx="336631" cy="418486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E7F1C2-3F55-CD8E-E3C5-56D4A241BE57}"/>
                  </a:ext>
                </a:extLst>
              </p:cNvPr>
              <p:cNvGrpSpPr/>
              <p:nvPr/>
            </p:nvGrpSpPr>
            <p:grpSpPr>
              <a:xfrm>
                <a:off x="5708446" y="5206142"/>
                <a:ext cx="277200" cy="277200"/>
                <a:chOff x="5624709" y="5269888"/>
                <a:chExt cx="253987" cy="256749"/>
              </a:xfrm>
            </p:grpSpPr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13941FC2-E561-2EF6-B5F0-2BC750F49476}"/>
                    </a:ext>
                  </a:extLst>
                </p:cNvPr>
                <p:cNvSpPr/>
                <p:nvPr/>
              </p:nvSpPr>
              <p:spPr>
                <a:xfrm>
                  <a:off x="5624709" y="5269888"/>
                  <a:ext cx="188016" cy="189840"/>
                </a:xfrm>
                <a:custGeom>
                  <a:avLst/>
                  <a:gdLst>
                    <a:gd name="connsiteX0" fmla="*/ 320080 w 479654"/>
                    <a:gd name="connsiteY0" fmla="*/ 29 h 484307"/>
                    <a:gd name="connsiteX1" fmla="*/ 245419 w 479654"/>
                    <a:gd name="connsiteY1" fmla="*/ 6405 h 484307"/>
                    <a:gd name="connsiteX2" fmla="*/ 167260 w 479654"/>
                    <a:gd name="connsiteY2" fmla="*/ 87652 h 484307"/>
                    <a:gd name="connsiteX3" fmla="*/ 167260 w 479654"/>
                    <a:gd name="connsiteY3" fmla="*/ 147218 h 484307"/>
                    <a:gd name="connsiteX4" fmla="*/ 323519 w 479654"/>
                    <a:gd name="connsiteY4" fmla="*/ 147218 h 484307"/>
                    <a:gd name="connsiteX5" fmla="*/ 323519 w 479654"/>
                    <a:gd name="connsiteY5" fmla="*/ 167069 h 484307"/>
                    <a:gd name="connsiteX6" fmla="*/ 167260 w 479654"/>
                    <a:gd name="connsiteY6" fmla="*/ 167069 h 484307"/>
                    <a:gd name="connsiteX7" fmla="*/ 108627 w 479654"/>
                    <a:gd name="connsiteY7" fmla="*/ 167069 h 484307"/>
                    <a:gd name="connsiteX8" fmla="*/ 11002 w 479654"/>
                    <a:gd name="connsiteY8" fmla="*/ 246277 h 484307"/>
                    <a:gd name="connsiteX9" fmla="*/ 11002 w 479654"/>
                    <a:gd name="connsiteY9" fmla="*/ 405100 h 484307"/>
                    <a:gd name="connsiteX10" fmla="*/ 94056 w 479654"/>
                    <a:gd name="connsiteY10" fmla="*/ 484307 h 484307"/>
                    <a:gd name="connsiteX11" fmla="*/ 147788 w 479654"/>
                    <a:gd name="connsiteY11" fmla="*/ 484307 h 484307"/>
                    <a:gd name="connsiteX12" fmla="*/ 147788 w 479654"/>
                    <a:gd name="connsiteY12" fmla="*/ 412910 h 484307"/>
                    <a:gd name="connsiteX13" fmla="*/ 245413 w 479654"/>
                    <a:gd name="connsiteY13" fmla="*/ 315809 h 484307"/>
                    <a:gd name="connsiteX14" fmla="*/ 401496 w 479654"/>
                    <a:gd name="connsiteY14" fmla="*/ 315809 h 484307"/>
                    <a:gd name="connsiteX15" fmla="*/ 479655 w 479654"/>
                    <a:gd name="connsiteY15" fmla="*/ 236427 h 484307"/>
                    <a:gd name="connsiteX16" fmla="*/ 479655 w 479654"/>
                    <a:gd name="connsiteY16" fmla="*/ 87629 h 484307"/>
                    <a:gd name="connsiteX17" fmla="*/ 401496 w 479654"/>
                    <a:gd name="connsiteY17" fmla="*/ 6381 h 484307"/>
                    <a:gd name="connsiteX18" fmla="*/ 320074 w 479654"/>
                    <a:gd name="connsiteY18" fmla="*/ 5 h 484307"/>
                    <a:gd name="connsiteX19" fmla="*/ 235569 w 479654"/>
                    <a:gd name="connsiteY19" fmla="*/ 47932 h 484307"/>
                    <a:gd name="connsiteX20" fmla="*/ 264891 w 479654"/>
                    <a:gd name="connsiteY20" fmla="*/ 77802 h 484307"/>
                    <a:gd name="connsiteX21" fmla="*/ 235569 w 479654"/>
                    <a:gd name="connsiteY21" fmla="*/ 107492 h 484307"/>
                    <a:gd name="connsiteX22" fmla="*/ 206246 w 479654"/>
                    <a:gd name="connsiteY22" fmla="*/ 77802 h 484307"/>
                    <a:gd name="connsiteX23" fmla="*/ 235569 w 479654"/>
                    <a:gd name="connsiteY23" fmla="*/ 47932 h 48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79654" h="484307">
                      <a:moveTo>
                        <a:pt x="320080" y="29"/>
                      </a:moveTo>
                      <a:cubicBezTo>
                        <a:pt x="293363" y="153"/>
                        <a:pt x="267852" y="2431"/>
                        <a:pt x="245419" y="6405"/>
                      </a:cubicBezTo>
                      <a:cubicBezTo>
                        <a:pt x="179267" y="18091"/>
                        <a:pt x="167260" y="42541"/>
                        <a:pt x="167260" y="87652"/>
                      </a:cubicBezTo>
                      <a:lnTo>
                        <a:pt x="167260" y="147218"/>
                      </a:lnTo>
                      <a:lnTo>
                        <a:pt x="323519" y="147218"/>
                      </a:lnTo>
                      <a:lnTo>
                        <a:pt x="323519" y="167069"/>
                      </a:lnTo>
                      <a:lnTo>
                        <a:pt x="167260" y="167069"/>
                      </a:lnTo>
                      <a:lnTo>
                        <a:pt x="108627" y="167069"/>
                      </a:lnTo>
                      <a:cubicBezTo>
                        <a:pt x="63212" y="167069"/>
                        <a:pt x="23416" y="194370"/>
                        <a:pt x="11002" y="246277"/>
                      </a:cubicBezTo>
                      <a:cubicBezTo>
                        <a:pt x="-3348" y="305785"/>
                        <a:pt x="-3983" y="342970"/>
                        <a:pt x="11002" y="405100"/>
                      </a:cubicBezTo>
                      <a:cubicBezTo>
                        <a:pt x="22110" y="451366"/>
                        <a:pt x="48641" y="484307"/>
                        <a:pt x="94056" y="484307"/>
                      </a:cubicBezTo>
                      <a:lnTo>
                        <a:pt x="147788" y="484307"/>
                      </a:lnTo>
                      <a:lnTo>
                        <a:pt x="147788" y="412910"/>
                      </a:lnTo>
                      <a:cubicBezTo>
                        <a:pt x="147788" y="361329"/>
                        <a:pt x="192415" y="315809"/>
                        <a:pt x="245413" y="315809"/>
                      </a:cubicBezTo>
                      <a:lnTo>
                        <a:pt x="401496" y="315809"/>
                      </a:lnTo>
                      <a:cubicBezTo>
                        <a:pt x="444947" y="315809"/>
                        <a:pt x="479655" y="280035"/>
                        <a:pt x="479655" y="236427"/>
                      </a:cubicBezTo>
                      <a:lnTo>
                        <a:pt x="479655" y="87629"/>
                      </a:lnTo>
                      <a:cubicBezTo>
                        <a:pt x="479655" y="45280"/>
                        <a:pt x="443927" y="13492"/>
                        <a:pt x="401496" y="6381"/>
                      </a:cubicBezTo>
                      <a:cubicBezTo>
                        <a:pt x="374651" y="1913"/>
                        <a:pt x="346797" y="-117"/>
                        <a:pt x="320074" y="5"/>
                      </a:cubicBezTo>
                      <a:close/>
                      <a:moveTo>
                        <a:pt x="235569" y="47932"/>
                      </a:moveTo>
                      <a:cubicBezTo>
                        <a:pt x="251713" y="47932"/>
                        <a:pt x="264891" y="61331"/>
                        <a:pt x="264891" y="77802"/>
                      </a:cubicBezTo>
                      <a:cubicBezTo>
                        <a:pt x="264891" y="94215"/>
                        <a:pt x="251707" y="107492"/>
                        <a:pt x="235569" y="107492"/>
                      </a:cubicBezTo>
                      <a:cubicBezTo>
                        <a:pt x="219372" y="107492"/>
                        <a:pt x="206246" y="94221"/>
                        <a:pt x="206246" y="77802"/>
                      </a:cubicBezTo>
                      <a:cubicBezTo>
                        <a:pt x="206246" y="61331"/>
                        <a:pt x="219372" y="47932"/>
                        <a:pt x="235569" y="479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A9FD4"/>
                    </a:gs>
                    <a:gs pos="50000">
                      <a:srgbClr val="4584B6"/>
                    </a:gs>
                    <a:gs pos="100000">
                      <a:srgbClr val="306998"/>
                    </a:gs>
                  </a:gsLst>
                  <a:lin ang="2458589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815FADE9-1AE8-56BA-D40B-722855B572FA}"/>
                    </a:ext>
                  </a:extLst>
                </p:cNvPr>
                <p:cNvSpPr/>
                <p:nvPr/>
              </p:nvSpPr>
              <p:spPr>
                <a:xfrm>
                  <a:off x="5690272" y="5335358"/>
                  <a:ext cx="188424" cy="191279"/>
                </a:xfrm>
                <a:custGeom>
                  <a:avLst/>
                  <a:gdLst>
                    <a:gd name="connsiteX0" fmla="*/ 331867 w 480693"/>
                    <a:gd name="connsiteY0" fmla="*/ 0 h 487977"/>
                    <a:gd name="connsiteX1" fmla="*/ 331867 w 480693"/>
                    <a:gd name="connsiteY1" fmla="*/ 69416 h 487977"/>
                    <a:gd name="connsiteX2" fmla="*/ 234242 w 480693"/>
                    <a:gd name="connsiteY2" fmla="*/ 168498 h 487977"/>
                    <a:gd name="connsiteX3" fmla="*/ 78158 w 480693"/>
                    <a:gd name="connsiteY3" fmla="*/ 168498 h 487977"/>
                    <a:gd name="connsiteX4" fmla="*/ 0 w 480693"/>
                    <a:gd name="connsiteY4" fmla="*/ 247880 h 487977"/>
                    <a:gd name="connsiteX5" fmla="*/ 0 w 480693"/>
                    <a:gd name="connsiteY5" fmla="*/ 396679 h 487977"/>
                    <a:gd name="connsiteX6" fmla="*/ 78158 w 480693"/>
                    <a:gd name="connsiteY6" fmla="*/ 476061 h 487977"/>
                    <a:gd name="connsiteX7" fmla="*/ 234242 w 480693"/>
                    <a:gd name="connsiteY7" fmla="*/ 476061 h 487977"/>
                    <a:gd name="connsiteX8" fmla="*/ 312401 w 480693"/>
                    <a:gd name="connsiteY8" fmla="*/ 396679 h 487977"/>
                    <a:gd name="connsiteX9" fmla="*/ 312401 w 480693"/>
                    <a:gd name="connsiteY9" fmla="*/ 337113 h 487977"/>
                    <a:gd name="connsiteX10" fmla="*/ 156317 w 480693"/>
                    <a:gd name="connsiteY10" fmla="*/ 337113 h 487977"/>
                    <a:gd name="connsiteX11" fmla="*/ 156317 w 480693"/>
                    <a:gd name="connsiteY11" fmla="*/ 317261 h 487977"/>
                    <a:gd name="connsiteX12" fmla="*/ 312401 w 480693"/>
                    <a:gd name="connsiteY12" fmla="*/ 317261 h 487977"/>
                    <a:gd name="connsiteX13" fmla="*/ 390559 w 480693"/>
                    <a:gd name="connsiteY13" fmla="*/ 317261 h 487977"/>
                    <a:gd name="connsiteX14" fmla="*/ 468717 w 480693"/>
                    <a:gd name="connsiteY14" fmla="*/ 238054 h 487977"/>
                    <a:gd name="connsiteX15" fmla="*/ 468717 w 480693"/>
                    <a:gd name="connsiteY15" fmla="*/ 79231 h 487977"/>
                    <a:gd name="connsiteX16" fmla="*/ 390559 w 480693"/>
                    <a:gd name="connsiteY16" fmla="*/ 23 h 487977"/>
                    <a:gd name="connsiteX17" fmla="*/ 331926 w 480693"/>
                    <a:gd name="connsiteY17" fmla="*/ 23 h 487977"/>
                    <a:gd name="connsiteX18" fmla="*/ 244092 w 480693"/>
                    <a:gd name="connsiteY18" fmla="*/ 376862 h 487977"/>
                    <a:gd name="connsiteX19" fmla="*/ 273415 w 480693"/>
                    <a:gd name="connsiteY19" fmla="*/ 406552 h 487977"/>
                    <a:gd name="connsiteX20" fmla="*/ 244092 w 480693"/>
                    <a:gd name="connsiteY20" fmla="*/ 436422 h 487977"/>
                    <a:gd name="connsiteX21" fmla="*/ 214770 w 480693"/>
                    <a:gd name="connsiteY21" fmla="*/ 406552 h 487977"/>
                    <a:gd name="connsiteX22" fmla="*/ 244092 w 480693"/>
                    <a:gd name="connsiteY22" fmla="*/ 376862 h 48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80693" h="487977">
                      <a:moveTo>
                        <a:pt x="331867" y="0"/>
                      </a:moveTo>
                      <a:lnTo>
                        <a:pt x="331867" y="69416"/>
                      </a:lnTo>
                      <a:cubicBezTo>
                        <a:pt x="331867" y="123218"/>
                        <a:pt x="286255" y="168498"/>
                        <a:pt x="234242" y="168498"/>
                      </a:cubicBezTo>
                      <a:lnTo>
                        <a:pt x="78158" y="168498"/>
                      </a:lnTo>
                      <a:cubicBezTo>
                        <a:pt x="35401" y="168498"/>
                        <a:pt x="0" y="205089"/>
                        <a:pt x="0" y="247880"/>
                      </a:cubicBezTo>
                      <a:lnTo>
                        <a:pt x="0" y="396679"/>
                      </a:lnTo>
                      <a:cubicBezTo>
                        <a:pt x="0" y="439028"/>
                        <a:pt x="36829" y="463938"/>
                        <a:pt x="78158" y="476061"/>
                      </a:cubicBezTo>
                      <a:cubicBezTo>
                        <a:pt x="127624" y="490609"/>
                        <a:pt x="175084" y="493237"/>
                        <a:pt x="234242" y="476061"/>
                      </a:cubicBezTo>
                      <a:cubicBezTo>
                        <a:pt x="273584" y="464672"/>
                        <a:pt x="312401" y="441744"/>
                        <a:pt x="312401" y="396679"/>
                      </a:cubicBezTo>
                      <a:lnTo>
                        <a:pt x="312401" y="337113"/>
                      </a:lnTo>
                      <a:lnTo>
                        <a:pt x="156317" y="337113"/>
                      </a:lnTo>
                      <a:lnTo>
                        <a:pt x="156317" y="317261"/>
                      </a:lnTo>
                      <a:lnTo>
                        <a:pt x="312401" y="317261"/>
                      </a:lnTo>
                      <a:lnTo>
                        <a:pt x="390559" y="317261"/>
                      </a:lnTo>
                      <a:cubicBezTo>
                        <a:pt x="435974" y="317261"/>
                        <a:pt x="452923" y="285584"/>
                        <a:pt x="468717" y="238054"/>
                      </a:cubicBezTo>
                      <a:cubicBezTo>
                        <a:pt x="485031" y="189101"/>
                        <a:pt x="484337" y="142002"/>
                        <a:pt x="468717" y="79231"/>
                      </a:cubicBezTo>
                      <a:cubicBezTo>
                        <a:pt x="457492" y="34020"/>
                        <a:pt x="436055" y="23"/>
                        <a:pt x="390559" y="23"/>
                      </a:cubicBezTo>
                      <a:lnTo>
                        <a:pt x="331926" y="23"/>
                      </a:lnTo>
                      <a:close/>
                      <a:moveTo>
                        <a:pt x="244092" y="376862"/>
                      </a:moveTo>
                      <a:cubicBezTo>
                        <a:pt x="260289" y="376862"/>
                        <a:pt x="273415" y="390133"/>
                        <a:pt x="273415" y="406552"/>
                      </a:cubicBezTo>
                      <a:cubicBezTo>
                        <a:pt x="273415" y="423023"/>
                        <a:pt x="260289" y="436422"/>
                        <a:pt x="244092" y="436422"/>
                      </a:cubicBezTo>
                      <a:cubicBezTo>
                        <a:pt x="227948" y="436422"/>
                        <a:pt x="214770" y="423023"/>
                        <a:pt x="214770" y="406552"/>
                      </a:cubicBezTo>
                      <a:cubicBezTo>
                        <a:pt x="214770" y="390139"/>
                        <a:pt x="227953" y="376862"/>
                        <a:pt x="244092" y="37686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43B"/>
                    </a:gs>
                    <a:gs pos="50000">
                      <a:srgbClr val="FFDE57"/>
                    </a:gs>
                    <a:gs pos="100000">
                      <a:srgbClr val="FFE873"/>
                    </a:gs>
                  </a:gsLst>
                  <a:lin ang="14098288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76C87E-2437-9916-852E-C5EF77C8A369}"/>
                  </a:ext>
                </a:extLst>
              </p:cNvPr>
              <p:cNvSpPr txBox="1"/>
              <p:nvPr/>
            </p:nvSpPr>
            <p:spPr>
              <a:xfrm>
                <a:off x="5678731" y="5483342"/>
                <a:ext cx="336631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Python</a:t>
                </a:r>
                <a:endParaRPr lang="ko-KR" altLang="en-US" dirty="0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3D7217-0AA7-9A15-2AA7-158104AF1D20}"/>
              </a:ext>
            </a:extLst>
          </p:cNvPr>
          <p:cNvGrpSpPr/>
          <p:nvPr/>
        </p:nvGrpSpPr>
        <p:grpSpPr>
          <a:xfrm>
            <a:off x="6148507" y="5702249"/>
            <a:ext cx="1196020" cy="418486"/>
            <a:chOff x="6136694" y="5702249"/>
            <a:chExt cx="1196020" cy="418486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38A57066-478B-2F6A-49D3-DEBE19809E58}"/>
                </a:ext>
              </a:extLst>
            </p:cNvPr>
            <p:cNvGrpSpPr/>
            <p:nvPr/>
          </p:nvGrpSpPr>
          <p:grpSpPr>
            <a:xfrm>
              <a:off x="6587317" y="5702249"/>
              <a:ext cx="745397" cy="416674"/>
              <a:chOff x="4215057" y="5717823"/>
              <a:chExt cx="745397" cy="416674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5D7D36CF-8CD3-889A-8196-AFA69892A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9155" y="5717823"/>
                <a:ext cx="277200" cy="275388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6635E8-E294-87A7-57C9-7EB6EA3541E3}"/>
                  </a:ext>
                </a:extLst>
              </p:cNvPr>
              <p:cNvSpPr txBox="1"/>
              <p:nvPr/>
            </p:nvSpPr>
            <p:spPr>
              <a:xfrm>
                <a:off x="4215057" y="5993211"/>
                <a:ext cx="745397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  <a:endParaRPr lang="ko-KR" altLang="en-US" dirty="0"/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A1D49BCE-7DB6-C13D-E2D3-AEE6E963BDBE}"/>
                </a:ext>
              </a:extLst>
            </p:cNvPr>
            <p:cNvGrpSpPr/>
            <p:nvPr/>
          </p:nvGrpSpPr>
          <p:grpSpPr>
            <a:xfrm>
              <a:off x="6136694" y="5702249"/>
              <a:ext cx="246862" cy="418486"/>
              <a:chOff x="5718207" y="5706100"/>
              <a:chExt cx="246862" cy="418486"/>
            </a:xfrm>
          </p:grpSpPr>
          <p:grpSp>
            <p:nvGrpSpPr>
              <p:cNvPr id="167" name="그래픽 165">
                <a:extLst>
                  <a:ext uri="{FF2B5EF4-FFF2-40B4-BE49-F238E27FC236}">
                    <a16:creationId xmlns:a16="http://schemas.microsoft.com/office/drawing/2014/main" id="{B19BBEC6-EDF7-754B-9229-63F52D0E6B0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18821" y="5706100"/>
                <a:ext cx="245635" cy="277200"/>
                <a:chOff x="5686425" y="2967037"/>
                <a:chExt cx="815339" cy="920114"/>
              </a:xfrm>
            </p:grpSpPr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4D76DD8F-981D-8F85-6634-C27B31BFF4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5F57E2B0-5F44-041F-2498-81978A8C1575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17E872B3-A8B4-AB01-36E3-20FE02EFA71F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82EB85D9-2738-C251-A459-B18416410767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A12606D0-143B-9E2E-416A-6BBB4A37AEE1}"/>
                  </a:ext>
                </a:extLst>
              </p:cNvPr>
              <p:cNvSpPr txBox="1"/>
              <p:nvPr/>
            </p:nvSpPr>
            <p:spPr>
              <a:xfrm>
                <a:off x="5718207" y="5983300"/>
                <a:ext cx="24686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Unity</a:t>
                </a:r>
                <a:endParaRPr lang="ko-KR" altLang="en-US" dirty="0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3C949676-BF41-EC99-6ABC-E98AF8183E70}"/>
              </a:ext>
            </a:extLst>
          </p:cNvPr>
          <p:cNvGrpSpPr/>
          <p:nvPr/>
        </p:nvGrpSpPr>
        <p:grpSpPr>
          <a:xfrm>
            <a:off x="8566358" y="6217049"/>
            <a:ext cx="277210" cy="418486"/>
            <a:chOff x="5074421" y="6225328"/>
            <a:chExt cx="277210" cy="418486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8219A15-D9C0-5B03-9CEF-344E0206E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4421" y="6225328"/>
              <a:ext cx="277210" cy="277200"/>
            </a:xfrm>
            <a:custGeom>
              <a:avLst/>
              <a:gdLst>
                <a:gd name="connsiteX0" fmla="*/ 318630 w 324752"/>
                <a:gd name="connsiteY0" fmla="*/ 147906 h 324740"/>
                <a:gd name="connsiteX1" fmla="*/ 176831 w 324752"/>
                <a:gd name="connsiteY1" fmla="*/ 6125 h 324740"/>
                <a:gd name="connsiteX2" fmla="*/ 147260 w 324752"/>
                <a:gd name="connsiteY2" fmla="*/ 6125 h 324740"/>
                <a:gd name="connsiteX3" fmla="*/ 117817 w 324752"/>
                <a:gd name="connsiteY3" fmla="*/ 35570 h 324740"/>
                <a:gd name="connsiteX4" fmla="*/ 155165 w 324752"/>
                <a:gd name="connsiteY4" fmla="*/ 72918 h 324740"/>
                <a:gd name="connsiteX5" fmla="*/ 180716 w 324752"/>
                <a:gd name="connsiteY5" fmla="*/ 78871 h 324740"/>
                <a:gd name="connsiteX6" fmla="*/ 186616 w 324752"/>
                <a:gd name="connsiteY6" fmla="*/ 104581 h 324740"/>
                <a:gd name="connsiteX7" fmla="*/ 222613 w 324752"/>
                <a:gd name="connsiteY7" fmla="*/ 140578 h 324740"/>
                <a:gd name="connsiteX8" fmla="*/ 248323 w 324752"/>
                <a:gd name="connsiteY8" fmla="*/ 146482 h 324740"/>
                <a:gd name="connsiteX9" fmla="*/ 248323 w 324752"/>
                <a:gd name="connsiteY9" fmla="*/ 181671 h 324740"/>
                <a:gd name="connsiteX10" fmla="*/ 213122 w 324752"/>
                <a:gd name="connsiteY10" fmla="*/ 181671 h 324740"/>
                <a:gd name="connsiteX11" fmla="*/ 207706 w 324752"/>
                <a:gd name="connsiteY11" fmla="*/ 154608 h 324740"/>
                <a:gd name="connsiteX12" fmla="*/ 174136 w 324752"/>
                <a:gd name="connsiteY12" fmla="*/ 121037 h 324740"/>
                <a:gd name="connsiteX13" fmla="*/ 174133 w 324752"/>
                <a:gd name="connsiteY13" fmla="*/ 209378 h 324740"/>
                <a:gd name="connsiteX14" fmla="*/ 180715 w 324752"/>
                <a:gd name="connsiteY14" fmla="*/ 214084 h 324740"/>
                <a:gd name="connsiteX15" fmla="*/ 180715 w 324752"/>
                <a:gd name="connsiteY15" fmla="*/ 249282 h 324740"/>
                <a:gd name="connsiteX16" fmla="*/ 145525 w 324752"/>
                <a:gd name="connsiteY16" fmla="*/ 249282 h 324740"/>
                <a:gd name="connsiteX17" fmla="*/ 145525 w 324752"/>
                <a:gd name="connsiteY17" fmla="*/ 214084 h 324740"/>
                <a:gd name="connsiteX18" fmla="*/ 153673 w 324752"/>
                <a:gd name="connsiteY18" fmla="*/ 208654 h 324740"/>
                <a:gd name="connsiteX19" fmla="*/ 153673 w 324752"/>
                <a:gd name="connsiteY19" fmla="*/ 119493 h 324740"/>
                <a:gd name="connsiteX20" fmla="*/ 145524 w 324752"/>
                <a:gd name="connsiteY20" fmla="*/ 114062 h 324740"/>
                <a:gd name="connsiteX21" fmla="*/ 140164 w 324752"/>
                <a:gd name="connsiteY21" fmla="*/ 86857 h 324740"/>
                <a:gd name="connsiteX22" fmla="*/ 103346 w 324752"/>
                <a:gd name="connsiteY22" fmla="*/ 50034 h 324740"/>
                <a:gd name="connsiteX23" fmla="*/ 6127 w 324752"/>
                <a:gd name="connsiteY23" fmla="*/ 147251 h 324740"/>
                <a:gd name="connsiteX24" fmla="*/ 6127 w 324752"/>
                <a:gd name="connsiteY24" fmla="*/ 176834 h 324740"/>
                <a:gd name="connsiteX25" fmla="*/ 147917 w 324752"/>
                <a:gd name="connsiteY25" fmla="*/ 318615 h 324740"/>
                <a:gd name="connsiteX26" fmla="*/ 177494 w 324752"/>
                <a:gd name="connsiteY26" fmla="*/ 318615 h 324740"/>
                <a:gd name="connsiteX27" fmla="*/ 318628 w 324752"/>
                <a:gd name="connsiteY27" fmla="*/ 177504 h 324740"/>
                <a:gd name="connsiteX28" fmla="*/ 318628 w 324752"/>
                <a:gd name="connsiteY28" fmla="*/ 147918 h 3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752" h="324740">
                  <a:moveTo>
                    <a:pt x="318630" y="147906"/>
                  </a:moveTo>
                  <a:lnTo>
                    <a:pt x="176831" y="6125"/>
                  </a:lnTo>
                  <a:cubicBezTo>
                    <a:pt x="168673" y="-2042"/>
                    <a:pt x="155429" y="-2042"/>
                    <a:pt x="147260" y="6125"/>
                  </a:cubicBezTo>
                  <a:lnTo>
                    <a:pt x="117817" y="35570"/>
                  </a:lnTo>
                  <a:lnTo>
                    <a:pt x="155165" y="72918"/>
                  </a:lnTo>
                  <a:cubicBezTo>
                    <a:pt x="163847" y="69986"/>
                    <a:pt x="173799" y="71952"/>
                    <a:pt x="180716" y="78871"/>
                  </a:cubicBezTo>
                  <a:cubicBezTo>
                    <a:pt x="187670" y="85833"/>
                    <a:pt x="189621" y="95870"/>
                    <a:pt x="186616" y="104581"/>
                  </a:cubicBezTo>
                  <a:lnTo>
                    <a:pt x="222613" y="140578"/>
                  </a:lnTo>
                  <a:cubicBezTo>
                    <a:pt x="231321" y="137577"/>
                    <a:pt x="241369" y="139515"/>
                    <a:pt x="248323" y="146482"/>
                  </a:cubicBezTo>
                  <a:cubicBezTo>
                    <a:pt x="258045" y="156201"/>
                    <a:pt x="258045" y="171950"/>
                    <a:pt x="248323" y="181671"/>
                  </a:cubicBezTo>
                  <a:cubicBezTo>
                    <a:pt x="238600" y="191396"/>
                    <a:pt x="222851" y="191396"/>
                    <a:pt x="213122" y="181671"/>
                  </a:cubicBezTo>
                  <a:cubicBezTo>
                    <a:pt x="205812" y="174355"/>
                    <a:pt x="204004" y="163615"/>
                    <a:pt x="207706" y="154608"/>
                  </a:cubicBezTo>
                  <a:lnTo>
                    <a:pt x="174136" y="121037"/>
                  </a:lnTo>
                  <a:lnTo>
                    <a:pt x="174133" y="209378"/>
                  </a:lnTo>
                  <a:cubicBezTo>
                    <a:pt x="176503" y="210551"/>
                    <a:pt x="178740" y="212117"/>
                    <a:pt x="180715" y="214084"/>
                  </a:cubicBezTo>
                  <a:cubicBezTo>
                    <a:pt x="190434" y="223802"/>
                    <a:pt x="190434" y="239548"/>
                    <a:pt x="180715" y="249282"/>
                  </a:cubicBezTo>
                  <a:cubicBezTo>
                    <a:pt x="170993" y="258999"/>
                    <a:pt x="155237" y="258999"/>
                    <a:pt x="145525" y="249282"/>
                  </a:cubicBezTo>
                  <a:cubicBezTo>
                    <a:pt x="135805" y="239548"/>
                    <a:pt x="135805" y="223802"/>
                    <a:pt x="145525" y="214084"/>
                  </a:cubicBezTo>
                  <a:cubicBezTo>
                    <a:pt x="147927" y="211685"/>
                    <a:pt x="150707" y="209870"/>
                    <a:pt x="153673" y="208654"/>
                  </a:cubicBezTo>
                  <a:lnTo>
                    <a:pt x="153673" y="119493"/>
                  </a:lnTo>
                  <a:cubicBezTo>
                    <a:pt x="150706" y="118281"/>
                    <a:pt x="147929" y="116480"/>
                    <a:pt x="145524" y="114062"/>
                  </a:cubicBezTo>
                  <a:cubicBezTo>
                    <a:pt x="138161" y="106705"/>
                    <a:pt x="136387" y="95899"/>
                    <a:pt x="140164" y="86857"/>
                  </a:cubicBezTo>
                  <a:lnTo>
                    <a:pt x="103346" y="50034"/>
                  </a:lnTo>
                  <a:lnTo>
                    <a:pt x="6127" y="147251"/>
                  </a:lnTo>
                  <a:cubicBezTo>
                    <a:pt x="-2042" y="155424"/>
                    <a:pt x="-2042" y="168667"/>
                    <a:pt x="6127" y="176834"/>
                  </a:cubicBezTo>
                  <a:lnTo>
                    <a:pt x="147917" y="318615"/>
                  </a:lnTo>
                  <a:cubicBezTo>
                    <a:pt x="156080" y="326782"/>
                    <a:pt x="169319" y="326782"/>
                    <a:pt x="177494" y="318615"/>
                  </a:cubicBezTo>
                  <a:lnTo>
                    <a:pt x="318628" y="177504"/>
                  </a:lnTo>
                  <a:cubicBezTo>
                    <a:pt x="326794" y="169334"/>
                    <a:pt x="326794" y="156086"/>
                    <a:pt x="318628" y="147918"/>
                  </a:cubicBezTo>
                </a:path>
              </a:pathLst>
            </a:custGeom>
            <a:solidFill>
              <a:srgbClr val="F05133"/>
            </a:solidFill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3C5D470-53D5-92EE-8FB7-C189F34FC106}"/>
                </a:ext>
              </a:extLst>
            </p:cNvPr>
            <p:cNvSpPr txBox="1"/>
            <p:nvPr/>
          </p:nvSpPr>
          <p:spPr>
            <a:xfrm>
              <a:off x="5152913" y="6502528"/>
              <a:ext cx="120226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git</a:t>
              </a:r>
              <a:endParaRPr lang="ko-KR" altLang="en-US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91B08B4-8B67-4938-1252-A6E919E7108B}"/>
              </a:ext>
            </a:extLst>
          </p:cNvPr>
          <p:cNvGrpSpPr/>
          <p:nvPr/>
        </p:nvGrpSpPr>
        <p:grpSpPr>
          <a:xfrm>
            <a:off x="10531722" y="6217049"/>
            <a:ext cx="536882" cy="418486"/>
            <a:chOff x="6501297" y="6243372"/>
            <a:chExt cx="536882" cy="418486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6E7D8795-83C8-BF7F-5E6B-196EC9DB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297" y="6243372"/>
              <a:ext cx="536882" cy="2772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3436A1C-527D-3E13-4B9B-59CBFB92BB80}"/>
                </a:ext>
              </a:extLst>
            </p:cNvPr>
            <p:cNvSpPr txBox="1"/>
            <p:nvPr/>
          </p:nvSpPr>
          <p:spPr>
            <a:xfrm>
              <a:off x="6601423" y="652057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MySQL</a:t>
              </a:r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BA845A-E694-8C25-6C95-231F64CECB5C}"/>
              </a:ext>
            </a:extLst>
          </p:cNvPr>
          <p:cNvGrpSpPr/>
          <p:nvPr/>
        </p:nvGrpSpPr>
        <p:grpSpPr>
          <a:xfrm>
            <a:off x="336000" y="188913"/>
            <a:ext cx="11520000" cy="920050"/>
            <a:chOff x="334963" y="188913"/>
            <a:chExt cx="11520000" cy="9200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5DAAA6-7EB2-84C1-5ADC-796BB94E3106}"/>
                </a:ext>
              </a:extLst>
            </p:cNvPr>
            <p:cNvSpPr/>
            <p:nvPr/>
          </p:nvSpPr>
          <p:spPr>
            <a:xfrm>
              <a:off x="334963" y="188913"/>
              <a:ext cx="11520000" cy="920050"/>
            </a:xfrm>
            <a:prstGeom prst="rect">
              <a:avLst/>
            </a:prstGeom>
            <a:solidFill>
              <a:srgbClr val="E1F2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CE64EC-5EAF-2B45-FA6E-C126AB573945}"/>
                </a:ext>
              </a:extLst>
            </p:cNvPr>
            <p:cNvSpPr txBox="1"/>
            <p:nvPr/>
          </p:nvSpPr>
          <p:spPr>
            <a:xfrm>
              <a:off x="1583311" y="464272"/>
              <a:ext cx="902330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별</a:t>
              </a:r>
              <a:r>
                <a:rPr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전투를 즐기던 </a:t>
              </a:r>
              <a:r>
                <a:rPr lang="ko-KR" altLang="en-US" sz="2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유저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마다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특색 있는 전투를 설계하는</a:t>
              </a:r>
              <a:r>
                <a:rPr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기획자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B638F9-92DE-BCAD-2B6E-3979A55C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1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A2951AF6-525A-4DE5-86ED-C97CAB7FB3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64304"/>
            <a:ext cx="25648" cy="13850"/>
          </a:xfrm>
        </p:spPr>
        <p:txBody>
          <a:bodyPr wrap="none" lIns="0" tIns="0" rIns="0" bIns="0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소개</a:t>
            </a:r>
          </a:p>
        </p:txBody>
      </p:sp>
      <p:pic>
        <p:nvPicPr>
          <p:cNvPr id="9" name="그림 8" descr="인간의 얼굴, 사람, 목, 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2DC71F-F9EA-4C85-7BB1-CCBFC94321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841640"/>
            <a:ext cx="1242408" cy="15873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CF7506B-EDFE-F3CB-55E1-6E413E10C48A}"/>
              </a:ext>
            </a:extLst>
          </p:cNvPr>
          <p:cNvSpPr/>
          <p:nvPr/>
        </p:nvSpPr>
        <p:spPr>
          <a:xfrm>
            <a:off x="336000" y="1841640"/>
            <a:ext cx="1242408" cy="15873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06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2E79A-166D-8C25-7E85-B8DFF181D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9190068-59AA-694D-96E7-F1752391FB1D}"/>
              </a:ext>
            </a:extLst>
          </p:cNvPr>
          <p:cNvGrpSpPr/>
          <p:nvPr/>
        </p:nvGrpSpPr>
        <p:grpSpPr>
          <a:xfrm>
            <a:off x="334963" y="188912"/>
            <a:ext cx="11521037" cy="292006"/>
            <a:chOff x="334963" y="3815363"/>
            <a:chExt cx="11521037" cy="2920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FFBB75-1189-5003-5AE9-ACE6DE94996D}"/>
                </a:ext>
              </a:extLst>
            </p:cNvPr>
            <p:cNvSpPr txBox="1"/>
            <p:nvPr/>
          </p:nvSpPr>
          <p:spPr>
            <a:xfrm>
              <a:off x="334963" y="3815363"/>
              <a:ext cx="31739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이력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D89A68-B7C9-FE39-8063-E28BA848D25A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4107369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28DCDAE-9288-3EF7-43E5-DB3648D21F11}"/>
              </a:ext>
            </a:extLst>
          </p:cNvPr>
          <p:cNvGrpSpPr/>
          <p:nvPr/>
        </p:nvGrpSpPr>
        <p:grpSpPr>
          <a:xfrm>
            <a:off x="334962" y="1191656"/>
            <a:ext cx="5652241" cy="2615563"/>
            <a:chOff x="334962" y="1191656"/>
            <a:chExt cx="5652241" cy="26155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A98DCE-FDDD-DA47-5AC4-74A46451E9F4}"/>
                </a:ext>
              </a:extLst>
            </p:cNvPr>
            <p:cNvSpPr/>
            <p:nvPr/>
          </p:nvSpPr>
          <p:spPr>
            <a:xfrm>
              <a:off x="334963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1386D8-A822-B4A8-BC06-C6657B3953B5}"/>
                </a:ext>
              </a:extLst>
            </p:cNvPr>
            <p:cNvSpPr/>
            <p:nvPr/>
          </p:nvSpPr>
          <p:spPr>
            <a:xfrm>
              <a:off x="334962" y="1667219"/>
              <a:ext cx="1306800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657D47-39C5-021F-B23D-CD92DC68DC3D}"/>
                </a:ext>
              </a:extLst>
            </p:cNvPr>
            <p:cNvSpPr/>
            <p:nvPr/>
          </p:nvSpPr>
          <p:spPr>
            <a:xfrm>
              <a:off x="334963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D09434-77C7-BF3A-0F17-C15CA63DF78B}"/>
                </a:ext>
              </a:extLst>
            </p:cNvPr>
            <p:cNvSpPr txBox="1"/>
            <p:nvPr/>
          </p:nvSpPr>
          <p:spPr>
            <a:xfrm>
              <a:off x="450266" y="1375592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교육 사항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FEFB8E4-8BD1-2005-E3A9-13319E23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50266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0471CED-8528-B490-7F61-7142B1DEED83}"/>
                </a:ext>
              </a:extLst>
            </p:cNvPr>
            <p:cNvGrpSpPr/>
            <p:nvPr/>
          </p:nvGrpSpPr>
          <p:grpSpPr>
            <a:xfrm>
              <a:off x="450266" y="1784801"/>
              <a:ext cx="5421634" cy="1566307"/>
              <a:chOff x="450266" y="1744161"/>
              <a:chExt cx="5421634" cy="156630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3D373-1F72-EE94-3833-A76DFB7F108D}"/>
                  </a:ext>
                </a:extLst>
              </p:cNvPr>
              <p:cNvSpPr txBox="1"/>
              <p:nvPr/>
            </p:nvSpPr>
            <p:spPr>
              <a:xfrm>
                <a:off x="450266" y="1744161"/>
                <a:ext cx="76623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NCS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국비 교육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8D8E2-6F92-EFE0-4D75-4F88B0E00A66}"/>
                  </a:ext>
                </a:extLst>
              </p:cNvPr>
              <p:cNvSpPr txBox="1"/>
              <p:nvPr/>
            </p:nvSpPr>
            <p:spPr>
              <a:xfrm>
                <a:off x="450266" y="1898049"/>
                <a:ext cx="908903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2024.03 ~ 2024.06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72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일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(360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시간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0EFD334-3F89-6FDC-7198-A617545F490F}"/>
                  </a:ext>
                </a:extLst>
              </p:cNvPr>
              <p:cNvGrpSpPr/>
              <p:nvPr/>
            </p:nvGrpSpPr>
            <p:grpSpPr>
              <a:xfrm>
                <a:off x="1757452" y="1744161"/>
                <a:ext cx="2058256" cy="636960"/>
                <a:chOff x="1568943" y="520969"/>
                <a:chExt cx="2058256" cy="63696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0E5B0D-9255-08F6-26B1-45FFDDDADD35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6746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정보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B03AFD0-3227-724A-D6F3-6C4116A81B36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058256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과정명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게임 콘텐츠 기획자 양성 과정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기관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아텐츠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게임 아카데미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CA52BEE-F4F3-214D-F896-69F251549745}"/>
                  </a:ext>
                </a:extLst>
              </p:cNvPr>
              <p:cNvGrpSpPr/>
              <p:nvPr/>
            </p:nvGrpSpPr>
            <p:grpSpPr>
              <a:xfrm>
                <a:off x="1757452" y="2535009"/>
                <a:ext cx="3741409" cy="775459"/>
                <a:chOff x="1568943" y="1626154"/>
                <a:chExt cx="3741409" cy="775459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42000A-F18A-EAEC-1C6A-3C33C701F81D}"/>
                    </a:ext>
                  </a:extLst>
                </p:cNvPr>
                <p:cNvSpPr txBox="1"/>
                <p:nvPr/>
              </p:nvSpPr>
              <p:spPr>
                <a:xfrm>
                  <a:off x="1568943" y="1626154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내용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AAE65A9-52A2-B691-C1B9-D33FFB692915}"/>
                    </a:ext>
                  </a:extLst>
                </p:cNvPr>
                <p:cNvSpPr txBox="1"/>
                <p:nvPr/>
              </p:nvSpPr>
              <p:spPr>
                <a:xfrm>
                  <a:off x="1568943" y="1780042"/>
                  <a:ext cx="3741409" cy="621571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UI/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레벨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시스템 등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다양한 기획 파트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수업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진행 후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문서 작성 및 평가 실시</a:t>
                  </a:r>
                  <a:b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</a:b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총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7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파트 별 평가 중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6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평가에서 반 석차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3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등 이내의 점수 획득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기획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시스템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역할을 위주로 </a:t>
                  </a:r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3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번의 팀 프로젝트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진행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DC6B135-B93E-9D16-DB4E-994A1BC97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7452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A770562-EDCA-DC61-E136-C51724044BD2}"/>
              </a:ext>
            </a:extLst>
          </p:cNvPr>
          <p:cNvGrpSpPr/>
          <p:nvPr/>
        </p:nvGrpSpPr>
        <p:grpSpPr>
          <a:xfrm>
            <a:off x="6204797" y="1191656"/>
            <a:ext cx="5652240" cy="2615563"/>
            <a:chOff x="6204797" y="1191656"/>
            <a:chExt cx="5652240" cy="26155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07F8E28-02DA-51A1-478C-96FC1CA003F6}"/>
                </a:ext>
              </a:extLst>
            </p:cNvPr>
            <p:cNvSpPr/>
            <p:nvPr/>
          </p:nvSpPr>
          <p:spPr>
            <a:xfrm>
              <a:off x="6204797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C16B1D-1EE5-70A8-D674-1D539D081C15}"/>
                </a:ext>
              </a:extLst>
            </p:cNvPr>
            <p:cNvSpPr/>
            <p:nvPr/>
          </p:nvSpPr>
          <p:spPr>
            <a:xfrm>
              <a:off x="6204797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5D1A7E-75A8-BD57-DCA5-C68DB9660C60}"/>
                </a:ext>
              </a:extLst>
            </p:cNvPr>
            <p:cNvSpPr/>
            <p:nvPr/>
          </p:nvSpPr>
          <p:spPr>
            <a:xfrm>
              <a:off x="6204797" y="1667219"/>
              <a:ext cx="1307186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10AE5F-9218-4EDB-8801-343194CA4055}"/>
                </a:ext>
              </a:extLst>
            </p:cNvPr>
            <p:cNvSpPr txBox="1"/>
            <p:nvPr/>
          </p:nvSpPr>
          <p:spPr>
            <a:xfrm>
              <a:off x="6320100" y="1375592"/>
              <a:ext cx="1150956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경력 사항 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신입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F185A2D-E66E-1609-82BA-E34681167817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00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2310873-B7D4-0FE5-FE49-51AE0C197380}"/>
                </a:ext>
              </a:extLst>
            </p:cNvPr>
            <p:cNvGrpSpPr/>
            <p:nvPr/>
          </p:nvGrpSpPr>
          <p:grpSpPr>
            <a:xfrm>
              <a:off x="6320100" y="1784801"/>
              <a:ext cx="5421634" cy="1427808"/>
              <a:chOff x="6320100" y="1744161"/>
              <a:chExt cx="5421634" cy="142780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7C2EF7-E040-B9C9-6CA7-E7AAC59CE56C}"/>
                  </a:ext>
                </a:extLst>
              </p:cNvPr>
              <p:cNvSpPr txBox="1"/>
              <p:nvPr/>
            </p:nvSpPr>
            <p:spPr>
              <a:xfrm>
                <a:off x="6320100" y="1744161"/>
                <a:ext cx="106599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프리것버드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현장실습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7E9A45-C842-A871-02D1-9518DC5D1FF1}"/>
                  </a:ext>
                </a:extLst>
              </p:cNvPr>
              <p:cNvSpPr txBox="1"/>
              <p:nvPr/>
            </p:nvSpPr>
            <p:spPr>
              <a:xfrm>
                <a:off x="6320100" y="1898049"/>
                <a:ext cx="868828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2021.06 ~ 2021.08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급여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80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만원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DC4875B1-A240-C28B-68C9-49F78D12E077}"/>
                  </a:ext>
                </a:extLst>
              </p:cNvPr>
              <p:cNvGrpSpPr/>
              <p:nvPr/>
            </p:nvGrpSpPr>
            <p:grpSpPr>
              <a:xfrm>
                <a:off x="7627286" y="1744161"/>
                <a:ext cx="2160848" cy="636960"/>
                <a:chOff x="1568943" y="520969"/>
                <a:chExt cx="2160848" cy="636960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5EBBE3F-1196-BE68-CD54-9E1B4B30C358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업무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15CD63F-8B1C-D9A6-8BB2-554367D5CAAC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160848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 다이어그램 작성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Unity, C#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으로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하이퍼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캐주얼 게임 개발</a:t>
                  </a: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23F3147-ED7A-113B-BBF0-A00FB7B39F5B}"/>
                  </a:ext>
                </a:extLst>
              </p:cNvPr>
              <p:cNvGrpSpPr/>
              <p:nvPr/>
            </p:nvGrpSpPr>
            <p:grpSpPr>
              <a:xfrm>
                <a:off x="7627286" y="2535009"/>
                <a:ext cx="3606757" cy="636960"/>
                <a:chOff x="7403186" y="1311817"/>
                <a:chExt cx="3606757" cy="63696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BDCD049-5227-01BB-1C36-A0D7E1DBD27D}"/>
                    </a:ext>
                  </a:extLst>
                </p:cNvPr>
                <p:cNvSpPr txBox="1"/>
                <p:nvPr/>
              </p:nvSpPr>
              <p:spPr>
                <a:xfrm>
                  <a:off x="7403186" y="1311817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결과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7326E6-5942-C992-F3F7-76D427B66C4E}"/>
                    </a:ext>
                  </a:extLst>
                </p:cNvPr>
                <p:cNvSpPr txBox="1"/>
                <p:nvPr/>
              </p:nvSpPr>
              <p:spPr>
                <a:xfrm>
                  <a:off x="7403186" y="1465705"/>
                  <a:ext cx="3606757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현장 교육 장려 장학금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학부 특성화 장학금 수령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산학 협력 특화 교육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인증제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(TU-SHIFT+)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의 현장 실무형 인재로 인증</a:t>
                  </a:r>
                </a:p>
              </p:txBody>
            </p:sp>
          </p:grp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D261F77-6E12-7DAD-46BF-62F349D41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7286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B7116F8-98EB-8D6F-3308-F20072BF4EE6}"/>
              </a:ext>
            </a:extLst>
          </p:cNvPr>
          <p:cNvGrpSpPr/>
          <p:nvPr/>
        </p:nvGrpSpPr>
        <p:grpSpPr>
          <a:xfrm>
            <a:off x="334963" y="4356738"/>
            <a:ext cx="5652240" cy="1495422"/>
            <a:chOff x="334963" y="4356738"/>
            <a:chExt cx="5652240" cy="149542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6288921-C1ED-2B33-1757-43B2A7944006}"/>
                </a:ext>
              </a:extLst>
            </p:cNvPr>
            <p:cNvSpPr/>
            <p:nvPr/>
          </p:nvSpPr>
          <p:spPr>
            <a:xfrm>
              <a:off x="334963" y="4356738"/>
              <a:ext cx="5652240" cy="1495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C2DE820-F72E-229F-1004-D3BC7DBF1960}"/>
                </a:ext>
              </a:extLst>
            </p:cNvPr>
            <p:cNvSpPr/>
            <p:nvPr/>
          </p:nvSpPr>
          <p:spPr>
            <a:xfrm>
              <a:off x="334963" y="4832299"/>
              <a:ext cx="1306800" cy="1019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74CE9-0187-2379-A603-A7C6E91319E8}"/>
                </a:ext>
              </a:extLst>
            </p:cNvPr>
            <p:cNvSpPr txBox="1"/>
            <p:nvPr/>
          </p:nvSpPr>
          <p:spPr>
            <a:xfrm>
              <a:off x="450266" y="4951915"/>
              <a:ext cx="774251" cy="34624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한국공학대학교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게임 공학과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E009B-6266-62DB-47DE-D7C2C4D1FF89}"/>
                </a:ext>
              </a:extLst>
            </p:cNvPr>
            <p:cNvSpPr txBox="1"/>
            <p:nvPr/>
          </p:nvSpPr>
          <p:spPr>
            <a:xfrm>
              <a:off x="450266" y="5298164"/>
              <a:ext cx="88325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2017.03 ~ 2023.02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A09274-0445-E850-BEBD-8116249D4058}"/>
                </a:ext>
              </a:extLst>
            </p:cNvPr>
            <p:cNvSpPr txBox="1"/>
            <p:nvPr/>
          </p:nvSpPr>
          <p:spPr>
            <a:xfrm>
              <a:off x="1757452" y="4951915"/>
              <a:ext cx="4153381" cy="41036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학점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3.27/4.5</a:t>
              </a: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프로그래머의 역할로 다양한 프로젝트 참여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졸업작품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전공 수업 팀 프로젝트 등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7B72AE-DE43-85D9-C2DF-3419554DC650}"/>
                </a:ext>
              </a:extLst>
            </p:cNvPr>
            <p:cNvSpPr/>
            <p:nvPr/>
          </p:nvSpPr>
          <p:spPr>
            <a:xfrm>
              <a:off x="334963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D7DFB6-4DCA-30D1-E778-D430E0D527AF}"/>
                </a:ext>
              </a:extLst>
            </p:cNvPr>
            <p:cNvSpPr txBox="1"/>
            <p:nvPr/>
          </p:nvSpPr>
          <p:spPr>
            <a:xfrm>
              <a:off x="450283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학력 사항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28E8086-F981-A26B-15DC-4EEF9F6B6AB3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" y="4832301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B6F283E-885A-38B7-CC53-BDD58F0121A8}"/>
              </a:ext>
            </a:extLst>
          </p:cNvPr>
          <p:cNvGrpSpPr/>
          <p:nvPr/>
        </p:nvGrpSpPr>
        <p:grpSpPr>
          <a:xfrm>
            <a:off x="6204796" y="4356738"/>
            <a:ext cx="5652242" cy="1495421"/>
            <a:chOff x="6204796" y="4356738"/>
            <a:chExt cx="5652242" cy="14954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7B966E5-6EE8-9D9B-E72A-11543C76E74B}"/>
                </a:ext>
              </a:extLst>
            </p:cNvPr>
            <p:cNvSpPr/>
            <p:nvPr/>
          </p:nvSpPr>
          <p:spPr>
            <a:xfrm>
              <a:off x="6204798" y="4356739"/>
              <a:ext cx="5652240" cy="1495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2F4AF43-7799-8ED3-6CA4-1232558A7D5A}"/>
                </a:ext>
              </a:extLst>
            </p:cNvPr>
            <p:cNvSpPr/>
            <p:nvPr/>
          </p:nvSpPr>
          <p:spPr>
            <a:xfrm>
              <a:off x="6204796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5342F2-7ADA-199F-9D72-AF503FA50338}"/>
                </a:ext>
              </a:extLst>
            </p:cNvPr>
            <p:cNvSpPr txBox="1"/>
            <p:nvPr/>
          </p:nvSpPr>
          <p:spPr>
            <a:xfrm>
              <a:off x="6320117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병역 사항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491A41C-5EB0-0D64-13D9-6183CEF2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17" y="4874973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24D227-220C-D60B-61FF-7D2BE3E7439E}"/>
                </a:ext>
              </a:extLst>
            </p:cNvPr>
            <p:cNvSpPr txBox="1"/>
            <p:nvPr/>
          </p:nvSpPr>
          <p:spPr>
            <a:xfrm>
              <a:off x="6320117" y="4951915"/>
              <a:ext cx="205505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육군 병장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만기 전역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(2019.06~2021.01)</a:t>
              </a:r>
            </a:p>
          </p:txBody>
        </p: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CB553B1-A667-7979-50F7-F626C82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2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6" name="제목 25">
            <a:extLst>
              <a:ext uri="{FF2B5EF4-FFF2-40B4-BE49-F238E27FC236}">
                <a16:creationId xmlns:a16="http://schemas.microsoft.com/office/drawing/2014/main" id="{D97461C7-11E4-E63E-0EC3-1B3DBC46A7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63400" y="88702"/>
            <a:ext cx="2564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이력</a:t>
            </a:r>
          </a:p>
        </p:txBody>
      </p:sp>
    </p:spTree>
    <p:extLst>
      <p:ext uri="{BB962C8B-B14F-4D97-AF65-F5344CB8AC3E}">
        <p14:creationId xmlns:p14="http://schemas.microsoft.com/office/powerpoint/2010/main" val="664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5F839-3DAE-0EC2-8556-F189AB342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152590-CF1A-A7FB-EA30-839F23022875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7CD34A-D77B-A494-32DA-5DFD061AA2A1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6BEC5FC-DF92-5709-B073-3A1AB79C46E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C4D170-B247-42F8-F6C2-315E76FC51FA}"/>
              </a:ext>
            </a:extLst>
          </p:cNvPr>
          <p:cNvGrpSpPr/>
          <p:nvPr/>
        </p:nvGrpSpPr>
        <p:grpSpPr>
          <a:xfrm>
            <a:off x="337037" y="645556"/>
            <a:ext cx="1876546" cy="180000"/>
            <a:chOff x="337037" y="577797"/>
            <a:chExt cx="1876546" cy="18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7986FAF-4F59-F41E-F158-EBB946258BB5}"/>
                </a:ext>
              </a:extLst>
            </p:cNvPr>
            <p:cNvSpPr txBox="1"/>
            <p:nvPr/>
          </p:nvSpPr>
          <p:spPr>
            <a:xfrm>
              <a:off x="337037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558776-33AE-8FB5-C2DB-0CE3D66B31E6}"/>
                </a:ext>
              </a:extLst>
            </p:cNvPr>
            <p:cNvSpPr txBox="1"/>
            <p:nvPr/>
          </p:nvSpPr>
          <p:spPr>
            <a:xfrm>
              <a:off x="517037" y="590853"/>
              <a:ext cx="1696546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 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역기획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샘플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39A5920-B088-A0E2-AD2E-E7EDC9D3B839}"/>
              </a:ext>
            </a:extLst>
          </p:cNvPr>
          <p:cNvGrpSpPr/>
          <p:nvPr/>
        </p:nvGrpSpPr>
        <p:grpSpPr>
          <a:xfrm>
            <a:off x="337037" y="825556"/>
            <a:ext cx="4954324" cy="2786808"/>
            <a:chOff x="337037" y="825556"/>
            <a:chExt cx="4954324" cy="278680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8DF8C6E-1BED-5895-A22F-4E8E66505C9A}"/>
                </a:ext>
              </a:extLst>
            </p:cNvPr>
            <p:cNvGrpSpPr/>
            <p:nvPr/>
          </p:nvGrpSpPr>
          <p:grpSpPr>
            <a:xfrm>
              <a:off x="337037" y="825556"/>
              <a:ext cx="4954324" cy="2786808"/>
              <a:chOff x="337037" y="825556"/>
              <a:chExt cx="4954324" cy="2786808"/>
            </a:xfrm>
          </p:grpSpPr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95727C76-8A27-2E28-C59E-9A19866E9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037" y="825556"/>
                <a:ext cx="4954322" cy="2786808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8362B-77CF-DE7C-6A9A-9F3B3EEFA52C}"/>
                  </a:ext>
                </a:extLst>
              </p:cNvPr>
              <p:cNvSpPr txBox="1"/>
              <p:nvPr/>
            </p:nvSpPr>
            <p:spPr>
              <a:xfrm>
                <a:off x="337037" y="825556"/>
                <a:ext cx="4954324" cy="2786808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741AC34-C44C-0991-9396-61B919516244}"/>
                </a:ext>
              </a:extLst>
            </p:cNvPr>
            <p:cNvGrpSpPr/>
            <p:nvPr/>
          </p:nvGrpSpPr>
          <p:grpSpPr>
            <a:xfrm>
              <a:off x="337037" y="825556"/>
              <a:ext cx="823847" cy="378614"/>
              <a:chOff x="365515" y="834162"/>
              <a:chExt cx="823847" cy="37861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AB011-CE7E-233A-6692-C1343EE5B7E6}"/>
                  </a:ext>
                </a:extLst>
              </p:cNvPr>
              <p:cNvSpPr txBox="1"/>
              <p:nvPr/>
            </p:nvSpPr>
            <p:spPr>
              <a:xfrm>
                <a:off x="517035" y="986185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개요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95E0E-E8E5-1183-89D1-A9985B79BE91}"/>
                  </a:ext>
                </a:extLst>
              </p:cNvPr>
              <p:cNvSpPr txBox="1"/>
              <p:nvPr/>
            </p:nvSpPr>
            <p:spPr>
              <a:xfrm>
                <a:off x="365515" y="986185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7B170D-20C7-C868-A9D6-C7D93CE7EFF4}"/>
                  </a:ext>
                </a:extLst>
              </p:cNvPr>
              <p:cNvSpPr txBox="1"/>
              <p:nvPr/>
            </p:nvSpPr>
            <p:spPr>
              <a:xfrm>
                <a:off x="517035" y="834162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D7E2D15-7BD5-7683-B791-377FF14717DD}"/>
              </a:ext>
            </a:extLst>
          </p:cNvPr>
          <p:cNvGrpSpPr/>
          <p:nvPr/>
        </p:nvGrpSpPr>
        <p:grpSpPr>
          <a:xfrm>
            <a:off x="337037" y="3882280"/>
            <a:ext cx="4954325" cy="2786808"/>
            <a:chOff x="337037" y="3882280"/>
            <a:chExt cx="4954325" cy="2786808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C4450321-5393-A3C9-C0F0-4304447B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7037" y="3882280"/>
              <a:ext cx="4954325" cy="2786807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06E6A0-176F-1964-C4FF-35D9CE5129B7}"/>
                </a:ext>
              </a:extLst>
            </p:cNvPr>
            <p:cNvSpPr txBox="1"/>
            <p:nvPr/>
          </p:nvSpPr>
          <p:spPr>
            <a:xfrm>
              <a:off x="337038" y="3882280"/>
              <a:ext cx="4954324" cy="2786808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EC1AC65-0515-EAD1-1052-9912F8BCAB2D}"/>
                </a:ext>
              </a:extLst>
            </p:cNvPr>
            <p:cNvGrpSpPr/>
            <p:nvPr/>
          </p:nvGrpSpPr>
          <p:grpSpPr>
            <a:xfrm>
              <a:off x="337037" y="3882280"/>
              <a:ext cx="1583670" cy="378614"/>
              <a:chOff x="6180667" y="4927067"/>
              <a:chExt cx="1583670" cy="37861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23B0DC-4983-B7CF-7C7F-D7931760CC5C}"/>
                  </a:ext>
                </a:extLst>
              </p:cNvPr>
              <p:cNvSpPr txBox="1"/>
              <p:nvPr/>
            </p:nvSpPr>
            <p:spPr>
              <a:xfrm>
                <a:off x="6180667" y="5079090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34DC3A5-68A0-E977-878E-D61B65254F4A}"/>
                  </a:ext>
                </a:extLst>
              </p:cNvPr>
              <p:cNvGrpSpPr/>
              <p:nvPr/>
            </p:nvGrpSpPr>
            <p:grpSpPr>
              <a:xfrm>
                <a:off x="6332187" y="4927067"/>
                <a:ext cx="1432150" cy="378614"/>
                <a:chOff x="517037" y="4927067"/>
                <a:chExt cx="1432150" cy="378614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F690B6-CB3C-5AD2-C01C-756996509738}"/>
                    </a:ext>
                  </a:extLst>
                </p:cNvPr>
                <p:cNvSpPr txBox="1"/>
                <p:nvPr/>
              </p:nvSpPr>
              <p:spPr>
                <a:xfrm>
                  <a:off x="517037" y="5079090"/>
                  <a:ext cx="1432150" cy="22659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glow rad="127000">
                    <a:srgbClr val="FAFCBC"/>
                  </a:glow>
                </a:effectLst>
              </p:spPr>
              <p:txBody>
                <a:bodyPr wrap="none" lIns="144000" tIns="36000" rIns="144000" bIns="36000" rtlCol="0" anchor="t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600"/>
                    </a:spcAft>
                    <a:defRPr sz="10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ysClr val="windowText" lastClr="0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</a:t>
                  </a:r>
                  <a:r>
                    <a:rPr lang="ko-KR" altLang="en-US"/>
                    <a:t>아크패시브 </a:t>
                  </a:r>
                  <a:r>
                    <a:rPr lang="en-US" altLang="ko-KR"/>
                    <a:t>: </a:t>
                  </a:r>
                  <a:r>
                    <a:rPr lang="ko-KR" altLang="en-US"/>
                    <a:t>깨달음</a:t>
                  </a:r>
                  <a:r>
                    <a:rPr lang="en-US" altLang="ko-KR" dirty="0"/>
                    <a:t>&gt;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CC9A75D-53A7-BCBD-3E16-7F466A53F6A3}"/>
                    </a:ext>
                  </a:extLst>
                </p:cNvPr>
                <p:cNvSpPr txBox="1"/>
                <p:nvPr/>
              </p:nvSpPr>
              <p:spPr>
                <a:xfrm>
                  <a:off x="517037" y="4927067"/>
                  <a:ext cx="290877" cy="152023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0" tIns="0" rIns="0" bIns="0" rtlCol="0" anchor="t">
                  <a:noAutofit/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C17EF59-01A9-676D-6345-C191B4269F32}"/>
              </a:ext>
            </a:extLst>
          </p:cNvPr>
          <p:cNvGrpSpPr/>
          <p:nvPr/>
        </p:nvGrpSpPr>
        <p:grpSpPr>
          <a:xfrm>
            <a:off x="6096000" y="825556"/>
            <a:ext cx="4954325" cy="2786808"/>
            <a:chOff x="6096000" y="825556"/>
            <a:chExt cx="4954325" cy="27868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63A2ED1-01F1-636D-3055-ED223450F1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6000" y="825556"/>
              <a:ext cx="4954325" cy="2786808"/>
              <a:chOff x="3214960" y="2464752"/>
              <a:chExt cx="5760001" cy="3240000"/>
            </a:xfrm>
            <a:effectLst>
              <a:glow rad="127000">
                <a:schemeClr val="bg1"/>
              </a:glow>
            </a:effectLst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5F3C32CB-36F7-E8B9-6063-0FCCC40F0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4960" y="2464752"/>
                <a:ext cx="5760001" cy="32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DD4AA0-D98B-953C-9C05-9C8E70AFF38F}"/>
                  </a:ext>
                </a:extLst>
              </p:cNvPr>
              <p:cNvSpPr txBox="1"/>
              <p:nvPr/>
            </p:nvSpPr>
            <p:spPr>
              <a:xfrm>
                <a:off x="3214961" y="2464752"/>
                <a:ext cx="5760000" cy="32400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6F27B46-AC16-25CC-861C-51A0944AAA9F}"/>
                </a:ext>
              </a:extLst>
            </p:cNvPr>
            <p:cNvGrpSpPr/>
            <p:nvPr/>
          </p:nvGrpSpPr>
          <p:grpSpPr>
            <a:xfrm>
              <a:off x="6096000" y="825556"/>
              <a:ext cx="1155668" cy="378614"/>
              <a:chOff x="6096000" y="825556"/>
              <a:chExt cx="1155668" cy="37861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E10D90-24EF-4D6B-C4D4-DEF6345784A1}"/>
                  </a:ext>
                </a:extLst>
              </p:cNvPr>
              <p:cNvSpPr txBox="1"/>
              <p:nvPr/>
            </p:nvSpPr>
            <p:spPr>
              <a:xfrm>
                <a:off x="6247520" y="977579"/>
                <a:ext cx="1004148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아이덴티티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0FB3998-4779-324C-4E8A-7280ABCD08DE}"/>
                  </a:ext>
                </a:extLst>
              </p:cNvPr>
              <p:cNvSpPr txBox="1"/>
              <p:nvPr/>
            </p:nvSpPr>
            <p:spPr>
              <a:xfrm>
                <a:off x="6096000" y="977579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FA4178-E6EB-19CA-529F-4F2EDCC0083A}"/>
                  </a:ext>
                </a:extLst>
              </p:cNvPr>
              <p:cNvSpPr txBox="1"/>
              <p:nvPr/>
            </p:nvSpPr>
            <p:spPr>
              <a:xfrm>
                <a:off x="6247520" y="825556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FD820581-94BE-E337-EE0C-1741C5BD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3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91C151E1-3964-36E0-C8B6-878FF2309B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56098" y="79729"/>
            <a:ext cx="161904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_1 : </a:t>
            </a:r>
            <a:r>
              <a:rPr lang="ko-KR" altLang="en-US" sz="100" dirty="0">
                <a:solidFill>
                  <a:schemeClr val="bg1"/>
                </a:solidFill>
              </a:rPr>
              <a:t>전투 시스템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A607894-F1A2-0E7D-8EC7-3D5E6A84F97D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8647115" y="240743"/>
            <a:chExt cx="2584236" cy="1958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401D6E-A83B-CC59-5F93-09598CE55C15}"/>
                </a:ext>
              </a:extLst>
            </p:cNvPr>
            <p:cNvSpPr txBox="1"/>
            <p:nvPr/>
          </p:nvSpPr>
          <p:spPr>
            <a:xfrm>
              <a:off x="8907482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02276EB-DF54-0DBB-AA66-7B412BC7327E}"/>
                </a:ext>
              </a:extLst>
            </p:cNvPr>
            <p:cNvGrpSpPr/>
            <p:nvPr/>
          </p:nvGrpSpPr>
          <p:grpSpPr>
            <a:xfrm>
              <a:off x="9514789" y="240743"/>
              <a:ext cx="720317" cy="195843"/>
              <a:chOff x="9560211" y="380822"/>
              <a:chExt cx="720317" cy="19584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B6BC7EC-75FC-0BDE-3317-6A9AC3253226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449470B-E8C4-8329-8564-35817DC8068A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25" name="그림 2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DA2D01A-7036-9676-BFB6-BB2CA9803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43" name="직사각형 42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A7A77DA2-CD12-2370-4158-D7D23C7BBDF6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0CB9D4D5-AD26-FCD4-7349-04A13B77DDF2}"/>
                </a:ext>
              </a:extLst>
            </p:cNvPr>
            <p:cNvSpPr/>
            <p:nvPr/>
          </p:nvSpPr>
          <p:spPr>
            <a:xfrm>
              <a:off x="10288597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2B44A54-0E65-8527-4C68-5D60816CEE39}"/>
                </a:ext>
              </a:extLst>
            </p:cNvPr>
            <p:cNvGrpSpPr/>
            <p:nvPr/>
          </p:nvGrpSpPr>
          <p:grpSpPr>
            <a:xfrm>
              <a:off x="10500899" y="240743"/>
              <a:ext cx="730452" cy="195843"/>
              <a:chOff x="10500899" y="240743"/>
              <a:chExt cx="730452" cy="19584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8D8B7E-3B5C-C9CC-D352-779BE06DC102}"/>
                  </a:ext>
                </a:extLst>
              </p:cNvPr>
              <p:cNvSpPr txBox="1"/>
              <p:nvPr/>
            </p:nvSpPr>
            <p:spPr>
              <a:xfrm>
                <a:off x="10500899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창술사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역기획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40" name="직사각형 39">
                <a:hlinkClick r:id="rId11" tooltip="창술사 역기획 문서 페이지"/>
                <a:extLst>
                  <a:ext uri="{FF2B5EF4-FFF2-40B4-BE49-F238E27FC236}">
                    <a16:creationId xmlns:a16="http://schemas.microsoft.com/office/drawing/2014/main" id="{C41C659F-5279-B582-9904-9245E3E051AB}"/>
                  </a:ext>
                </a:extLst>
              </p:cNvPr>
              <p:cNvSpPr/>
              <p:nvPr/>
            </p:nvSpPr>
            <p:spPr>
              <a:xfrm>
                <a:off x="10512636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78C68F4-A62D-FB9E-2811-03A2D9354AE6}"/>
                </a:ext>
              </a:extLst>
            </p:cNvPr>
            <p:cNvSpPr txBox="1"/>
            <p:nvPr/>
          </p:nvSpPr>
          <p:spPr>
            <a:xfrm>
              <a:off x="8647115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698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E0F43-FCF7-CDAF-432F-1C42D5FF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14EFF8D-C32F-9FB1-F5A2-616EF97186F0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9E1018-2A77-EF3A-C11B-367D1FAF958B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4A78487-7A5F-FCBA-F83C-B1A47E1A1EF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0454F4-842D-A05F-3262-57D7B45CE8FF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825556"/>
            <a:ext cx="4955149" cy="2786400"/>
            <a:chOff x="334962" y="1415003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4568662F-DEEA-0828-EE1A-131967C5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62" y="1415003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432F65-996A-3DC8-227D-BF95FFC6E5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4962" y="1415003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A6C2317-C099-504E-AD71-4E93E0E30B64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825556"/>
            <a:ext cx="4955148" cy="2786400"/>
            <a:chOff x="2653335" y="211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ECDAAB15-38B3-813C-36CD-FA96E3E6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3335" y="2118059"/>
              <a:ext cx="3840000" cy="21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A7F8F6-F8B6-5A5E-368E-59C5D17091C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53335" y="211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B4EE67-EA05-A445-950B-7FB325310AAE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3882688"/>
            <a:ext cx="4955149" cy="2786400"/>
            <a:chOff x="4620545" y="2821114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38BD0A6-8BB5-A901-B2F3-77766184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1745" y="2821114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15056F-AF68-5B19-517A-CAB6DB0363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20545" y="2821114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915313-AAD6-A44B-949A-187D04D6BE39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3882688"/>
            <a:ext cx="4955149" cy="2786400"/>
            <a:chOff x="7763100" y="427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1DC3D5F-9380-BCFB-ECBE-5D4B9461C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64300" y="4278059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5B16E-D1FC-ADC2-3AD3-49BCD52EE6D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63100" y="427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815918-3032-41A4-E715-8B33B6EC0740}"/>
              </a:ext>
            </a:extLst>
          </p:cNvPr>
          <p:cNvGrpSpPr/>
          <p:nvPr/>
        </p:nvGrpSpPr>
        <p:grpSpPr>
          <a:xfrm>
            <a:off x="334963" y="645556"/>
            <a:ext cx="1963108" cy="180000"/>
            <a:chOff x="334963" y="577797"/>
            <a:chExt cx="1963108" cy="180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B881C-FBF9-DE4C-9013-E3ABCA36FE6F}"/>
                </a:ext>
              </a:extLst>
            </p:cNvPr>
            <p:cNvSpPr txBox="1"/>
            <p:nvPr/>
          </p:nvSpPr>
          <p:spPr>
            <a:xfrm>
              <a:off x="334963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5D7427-84D8-606F-A7F3-D906A8CFD578}"/>
                </a:ext>
              </a:extLst>
            </p:cNvPr>
            <p:cNvSpPr txBox="1"/>
            <p:nvPr/>
          </p:nvSpPr>
          <p:spPr>
            <a:xfrm>
              <a:off x="514963" y="590853"/>
              <a:ext cx="178310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ko-KR" altLang="en-US" dirty="0"/>
                <a:t>창술사</a:t>
              </a:r>
              <a:r>
                <a:rPr lang="en-US" altLang="ko-KR" dirty="0"/>
                <a:t>’ </a:t>
              </a:r>
              <a:r>
                <a:rPr lang="ko-KR" altLang="en-US" dirty="0"/>
                <a:t>스킬 </a:t>
              </a:r>
              <a:r>
                <a:rPr lang="ko-KR" altLang="en-US" dirty="0" err="1"/>
                <a:t>역기획</a:t>
              </a:r>
              <a:r>
                <a:rPr lang="ko-KR" altLang="en-US" dirty="0"/>
                <a:t> 샘플 </a:t>
              </a:r>
              <a:r>
                <a:rPr lang="en-US" altLang="ko-KR" dirty="0"/>
                <a:t>- </a:t>
              </a:r>
              <a:r>
                <a:rPr lang="ko-KR" altLang="en-US" dirty="0" err="1"/>
                <a:t>적룡포</a:t>
              </a:r>
              <a:endParaRPr lang="en-US" altLang="ko-KR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C0B449-F8C3-42D4-6290-F7A7B8790B02}"/>
              </a:ext>
            </a:extLst>
          </p:cNvPr>
          <p:cNvGrpSpPr/>
          <p:nvPr/>
        </p:nvGrpSpPr>
        <p:grpSpPr>
          <a:xfrm>
            <a:off x="334963" y="825556"/>
            <a:ext cx="823847" cy="378614"/>
            <a:chOff x="334963" y="904874"/>
            <a:chExt cx="823847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47E4EC-B370-BCA0-C15E-80C3848B431F}"/>
                </a:ext>
              </a:extLst>
            </p:cNvPr>
            <p:cNvSpPr txBox="1"/>
            <p:nvPr/>
          </p:nvSpPr>
          <p:spPr>
            <a:xfrm>
              <a:off x="486483" y="105689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BB3ABE-B791-3EE3-6D7B-858DFBECDAA4}"/>
                </a:ext>
              </a:extLst>
            </p:cNvPr>
            <p:cNvSpPr txBox="1"/>
            <p:nvPr/>
          </p:nvSpPr>
          <p:spPr>
            <a:xfrm>
              <a:off x="334963" y="105689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CA7DC5-E837-F797-ED31-3F9B0174A4DF}"/>
                </a:ext>
              </a:extLst>
            </p:cNvPr>
            <p:cNvSpPr txBox="1"/>
            <p:nvPr/>
          </p:nvSpPr>
          <p:spPr>
            <a:xfrm>
              <a:off x="486483" y="90487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C8FD99-9D9A-E489-AA97-0E8D7D86979B}"/>
              </a:ext>
            </a:extLst>
          </p:cNvPr>
          <p:cNvGrpSpPr/>
          <p:nvPr/>
        </p:nvGrpSpPr>
        <p:grpSpPr>
          <a:xfrm>
            <a:off x="334963" y="3882688"/>
            <a:ext cx="1298336" cy="378614"/>
            <a:chOff x="-16027" y="3956593"/>
            <a:chExt cx="1298336" cy="3786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20A6E5-B513-B8BB-FDB2-C4F6D418D045}"/>
                </a:ext>
              </a:extLst>
            </p:cNvPr>
            <p:cNvSpPr txBox="1"/>
            <p:nvPr/>
          </p:nvSpPr>
          <p:spPr>
            <a:xfrm>
              <a:off x="135493" y="4108616"/>
              <a:ext cx="11468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연출 타임라인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1FC749-6EC9-0615-2FC3-28267B51CDAC}"/>
                </a:ext>
              </a:extLst>
            </p:cNvPr>
            <p:cNvSpPr txBox="1"/>
            <p:nvPr/>
          </p:nvSpPr>
          <p:spPr>
            <a:xfrm>
              <a:off x="-16027" y="4108616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3700CF-59DB-2255-D20B-51D2FD219C1A}"/>
                </a:ext>
              </a:extLst>
            </p:cNvPr>
            <p:cNvSpPr txBox="1"/>
            <p:nvPr/>
          </p:nvSpPr>
          <p:spPr>
            <a:xfrm>
              <a:off x="135493" y="3956593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B9C52-563C-0321-DEFE-ACA0F4AEC5EE}"/>
              </a:ext>
            </a:extLst>
          </p:cNvPr>
          <p:cNvGrpSpPr/>
          <p:nvPr/>
        </p:nvGrpSpPr>
        <p:grpSpPr>
          <a:xfrm>
            <a:off x="6095999" y="3882688"/>
            <a:ext cx="2643256" cy="378614"/>
            <a:chOff x="5576294" y="3617369"/>
            <a:chExt cx="2643256" cy="37861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46E0E0-DC13-B2B2-518C-C0D88255CD17}"/>
                </a:ext>
              </a:extLst>
            </p:cNvPr>
            <p:cNvSpPr txBox="1"/>
            <p:nvPr/>
          </p:nvSpPr>
          <p:spPr>
            <a:xfrm>
              <a:off x="5727814" y="3769392"/>
              <a:ext cx="249173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</a:t>
              </a:r>
              <a:r>
                <a:rPr lang="ko-KR" altLang="en-US"/>
                <a:t>효과 </a:t>
              </a:r>
              <a:r>
                <a:rPr lang="en-US" altLang="ko-KR" dirty="0"/>
                <a:t>&amp; </a:t>
              </a:r>
              <a:r>
                <a:rPr lang="ko-KR" altLang="en-US" dirty="0"/>
                <a:t>트라이포드 효과 </a:t>
              </a:r>
              <a:r>
                <a:rPr lang="ko-KR" altLang="en-US"/>
                <a:t>데이터 목록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E1A9E1-ED08-6B9D-ABE4-2F0117B93615}"/>
                </a:ext>
              </a:extLst>
            </p:cNvPr>
            <p:cNvSpPr txBox="1"/>
            <p:nvPr/>
          </p:nvSpPr>
          <p:spPr>
            <a:xfrm>
              <a:off x="5576294" y="376939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0D74F5-EBA4-77A7-0871-71F808B2F200}"/>
                </a:ext>
              </a:extLst>
            </p:cNvPr>
            <p:cNvSpPr txBox="1"/>
            <p:nvPr/>
          </p:nvSpPr>
          <p:spPr>
            <a:xfrm>
              <a:off x="5727814" y="36173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434BD9-05E1-0089-AB21-0FD2859CFAE2}"/>
              </a:ext>
            </a:extLst>
          </p:cNvPr>
          <p:cNvGrpSpPr/>
          <p:nvPr/>
        </p:nvGrpSpPr>
        <p:grpSpPr>
          <a:xfrm>
            <a:off x="6095999" y="825556"/>
            <a:ext cx="1330396" cy="378614"/>
            <a:chOff x="5576294" y="977579"/>
            <a:chExt cx="1330396" cy="3786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88C329-FCA8-B41D-EF9B-AD0676047B17}"/>
                </a:ext>
              </a:extLst>
            </p:cNvPr>
            <p:cNvSpPr txBox="1"/>
            <p:nvPr/>
          </p:nvSpPr>
          <p:spPr>
            <a:xfrm>
              <a:off x="5727814" y="1129602"/>
              <a:ext cx="117887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모션 </a:t>
              </a:r>
              <a:r>
                <a:rPr lang="ko-KR" altLang="en-US"/>
                <a:t>및 이펙트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D2EABE-B6E2-F1E4-2E76-5511745C9C55}"/>
                </a:ext>
              </a:extLst>
            </p:cNvPr>
            <p:cNvSpPr txBox="1"/>
            <p:nvPr/>
          </p:nvSpPr>
          <p:spPr>
            <a:xfrm>
              <a:off x="5576294" y="112960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D7FD2C-354B-F3B5-68F2-33BA7493F41A}"/>
                </a:ext>
              </a:extLst>
            </p:cNvPr>
            <p:cNvSpPr txBox="1"/>
            <p:nvPr/>
          </p:nvSpPr>
          <p:spPr>
            <a:xfrm>
              <a:off x="5727814" y="97757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37DCEF0-99DC-4834-795C-4504A4C9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4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624DDB8-5983-A701-988F-D58B7A82E3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78640" y="71664"/>
            <a:ext cx="11862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_2 : </a:t>
            </a:r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369B1D7-976D-F9CA-688E-07AFD7EBEF3D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8647115" y="240743"/>
            <a:chExt cx="2584236" cy="19584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4C94F67-CE09-DE2F-1425-46DB91094047}"/>
                </a:ext>
              </a:extLst>
            </p:cNvPr>
            <p:cNvSpPr txBox="1"/>
            <p:nvPr/>
          </p:nvSpPr>
          <p:spPr>
            <a:xfrm>
              <a:off x="8907482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E68346C-E802-F8DA-DFA9-A9A6EC24A437}"/>
                </a:ext>
              </a:extLst>
            </p:cNvPr>
            <p:cNvGrpSpPr/>
            <p:nvPr/>
          </p:nvGrpSpPr>
          <p:grpSpPr>
            <a:xfrm>
              <a:off x="9514789" y="240743"/>
              <a:ext cx="720317" cy="195843"/>
              <a:chOff x="9560211" y="380822"/>
              <a:chExt cx="720317" cy="195843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D11129BF-C3E0-3246-1431-4C6B5ACAD7E7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C74879AF-08E7-F6A0-E2F2-DD2BAE96068F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81" name="그림 80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5925AADF-F370-C332-D134-860C9C3AD6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79" name="직사각형 78">
                <a:hlinkClick r:id="rId11" tooltip="웹사이트 열기"/>
                <a:extLst>
                  <a:ext uri="{FF2B5EF4-FFF2-40B4-BE49-F238E27FC236}">
                    <a16:creationId xmlns:a16="http://schemas.microsoft.com/office/drawing/2014/main" id="{6D65FBA5-35A3-239D-3EB2-4E9E27E7DF91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화살표: 오른쪽 72">
              <a:extLst>
                <a:ext uri="{FF2B5EF4-FFF2-40B4-BE49-F238E27FC236}">
                  <a16:creationId xmlns:a16="http://schemas.microsoft.com/office/drawing/2014/main" id="{AAFB145E-E675-A541-A566-A42133003576}"/>
                </a:ext>
              </a:extLst>
            </p:cNvPr>
            <p:cNvSpPr/>
            <p:nvPr/>
          </p:nvSpPr>
          <p:spPr>
            <a:xfrm>
              <a:off x="10288597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FD28750-44A8-F87A-8614-B5F640AE6359}"/>
                </a:ext>
              </a:extLst>
            </p:cNvPr>
            <p:cNvGrpSpPr/>
            <p:nvPr/>
          </p:nvGrpSpPr>
          <p:grpSpPr>
            <a:xfrm>
              <a:off x="10500899" y="240743"/>
              <a:ext cx="730452" cy="195843"/>
              <a:chOff x="10500899" y="240743"/>
              <a:chExt cx="730452" cy="195843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186997-EA8A-389F-AF73-D9F28119EEEA}"/>
                  </a:ext>
                </a:extLst>
              </p:cNvPr>
              <p:cNvSpPr txBox="1"/>
              <p:nvPr/>
            </p:nvSpPr>
            <p:spPr>
              <a:xfrm>
                <a:off x="10500899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창술사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역기획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77" name="직사각형 76">
                <a:hlinkClick r:id="rId12" tooltip="창술사 역기획 문서 페이지"/>
                <a:extLst>
                  <a:ext uri="{FF2B5EF4-FFF2-40B4-BE49-F238E27FC236}">
                    <a16:creationId xmlns:a16="http://schemas.microsoft.com/office/drawing/2014/main" id="{0ED2143C-9843-3413-CF8B-5FA078BEF8AA}"/>
                  </a:ext>
                </a:extLst>
              </p:cNvPr>
              <p:cNvSpPr/>
              <p:nvPr/>
            </p:nvSpPr>
            <p:spPr>
              <a:xfrm>
                <a:off x="10512636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9348752-BD93-B313-F588-B8789AB4BBB8}"/>
                </a:ext>
              </a:extLst>
            </p:cNvPr>
            <p:cNvSpPr txBox="1"/>
            <p:nvPr/>
          </p:nvSpPr>
          <p:spPr>
            <a:xfrm>
              <a:off x="8647115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26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DDF7B-812F-A725-3DFE-31F6188D2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AA2323-A358-BE67-A9A9-4E96508D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919"/>
          <a:stretch>
            <a:fillRect/>
          </a:stretch>
        </p:blipFill>
        <p:spPr>
          <a:xfrm>
            <a:off x="6228081" y="825555"/>
            <a:ext cx="5626800" cy="584227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D45A25-BA95-AA5C-AB00-D121E29F418E}"/>
              </a:ext>
            </a:extLst>
          </p:cNvPr>
          <p:cNvGrpSpPr/>
          <p:nvPr/>
        </p:nvGrpSpPr>
        <p:grpSpPr>
          <a:xfrm>
            <a:off x="335542" y="825556"/>
            <a:ext cx="5497200" cy="3538981"/>
            <a:chOff x="335542" y="825556"/>
            <a:chExt cx="5497200" cy="353898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91BEA-0711-1E54-9253-19A50BB3222E}"/>
                </a:ext>
              </a:extLst>
            </p:cNvPr>
            <p:cNvSpPr/>
            <p:nvPr/>
          </p:nvSpPr>
          <p:spPr>
            <a:xfrm>
              <a:off x="335542" y="825556"/>
              <a:ext cx="5497200" cy="3538981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 descr="텍스트, 스크린샷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ED1C864-B075-8C5D-1F63-7A9B0C48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912" y="898815"/>
              <a:ext cx="4782461" cy="339246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231F85-6470-5AE0-3781-D0DE9AF75A2A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CFAA39-C9F2-B60D-FFBF-7811E33DFBDC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역기획과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데이터 테이블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B47A76C-0617-039A-072A-1C5E8307EF7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82E293-628F-1FCD-600D-ECFF43793D3A}"/>
              </a:ext>
            </a:extLst>
          </p:cNvPr>
          <p:cNvGrpSpPr/>
          <p:nvPr/>
        </p:nvGrpSpPr>
        <p:grpSpPr>
          <a:xfrm>
            <a:off x="335542" y="838612"/>
            <a:ext cx="1266276" cy="378614"/>
            <a:chOff x="433156" y="947024"/>
            <a:chExt cx="1266276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65BC5-E56A-EDFD-EDB5-3E45A8D0649E}"/>
                </a:ext>
              </a:extLst>
            </p:cNvPr>
            <p:cNvSpPr txBox="1"/>
            <p:nvPr/>
          </p:nvSpPr>
          <p:spPr>
            <a:xfrm>
              <a:off x="584676" y="1099047"/>
              <a:ext cx="111475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ERD </a:t>
              </a:r>
              <a:r>
                <a:rPr lang="ko-KR" altLang="en-US"/>
                <a:t>다이어그램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F1F41A-EC78-C82C-4CE3-8219870EB172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0A2B56-AD53-5EEA-9BA7-944D47A6785E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B663B2-A55B-1AE4-98AE-E4F984F63F39}"/>
              </a:ext>
            </a:extLst>
          </p:cNvPr>
          <p:cNvGrpSpPr/>
          <p:nvPr/>
        </p:nvGrpSpPr>
        <p:grpSpPr>
          <a:xfrm>
            <a:off x="337036" y="4591128"/>
            <a:ext cx="5495438" cy="2077959"/>
            <a:chOff x="337036" y="4472012"/>
            <a:chExt cx="5495438" cy="20779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8BF3B28-37C6-65C6-0C2E-07E1C4DBCD09}"/>
                </a:ext>
              </a:extLst>
            </p:cNvPr>
            <p:cNvGrpSpPr/>
            <p:nvPr/>
          </p:nvGrpSpPr>
          <p:grpSpPr>
            <a:xfrm>
              <a:off x="337036" y="4472013"/>
              <a:ext cx="5495438" cy="2077958"/>
              <a:chOff x="6253364" y="1145841"/>
              <a:chExt cx="5598161" cy="2116800"/>
            </a:xfrm>
            <a:effectLst>
              <a:glow rad="190500">
                <a:schemeClr val="bg1">
                  <a:alpha val="80000"/>
                </a:schemeClr>
              </a:glow>
            </a:effectLst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D330BB8-E0EE-BE3E-FB80-D73521D99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253365" y="1145841"/>
                <a:ext cx="5598160" cy="2115519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D96E0F-72F4-1162-F362-DD2783AFE94E}"/>
                  </a:ext>
                </a:extLst>
              </p:cNvPr>
              <p:cNvSpPr/>
              <p:nvPr/>
            </p:nvSpPr>
            <p:spPr>
              <a:xfrm>
                <a:off x="6253364" y="1145841"/>
                <a:ext cx="5598160" cy="21168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C1EF548-1671-A8D4-22E7-2BA66B334F95}"/>
                </a:ext>
              </a:extLst>
            </p:cNvPr>
            <p:cNvGrpSpPr/>
            <p:nvPr/>
          </p:nvGrpSpPr>
          <p:grpSpPr>
            <a:xfrm>
              <a:off x="337036" y="4472012"/>
              <a:ext cx="774155" cy="378614"/>
              <a:chOff x="433156" y="947024"/>
              <a:chExt cx="774155" cy="37861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9A65A1-4860-096A-CB38-439CD54709C4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22635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/>
                  <a:t>스키마</a:t>
                </a:r>
                <a:endParaRPr lang="en-US" altLang="ko-KR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24695F-D20A-0D12-1DB6-7FEB68FCE189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FB3BE-B96D-85C2-3058-2365244D5036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53E9D1-9EF8-DD39-CD66-706AB3827532}"/>
              </a:ext>
            </a:extLst>
          </p:cNvPr>
          <p:cNvSpPr/>
          <p:nvPr/>
        </p:nvSpPr>
        <p:spPr>
          <a:xfrm>
            <a:off x="6228081" y="825556"/>
            <a:ext cx="5626800" cy="584353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AD51313-6195-A137-FB36-E60637BA7513}"/>
              </a:ext>
            </a:extLst>
          </p:cNvPr>
          <p:cNvGrpSpPr/>
          <p:nvPr/>
        </p:nvGrpSpPr>
        <p:grpSpPr>
          <a:xfrm>
            <a:off x="6228081" y="825556"/>
            <a:ext cx="1138036" cy="378614"/>
            <a:chOff x="433156" y="947024"/>
            <a:chExt cx="1138036" cy="3786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0C23F0-6D93-3BC9-588B-9C6796AAC979}"/>
                </a:ext>
              </a:extLst>
            </p:cNvPr>
            <p:cNvSpPr txBox="1"/>
            <p:nvPr/>
          </p:nvSpPr>
          <p:spPr>
            <a:xfrm>
              <a:off x="584676" y="1099047"/>
              <a:ext cx="9865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데이터 테이블</a:t>
              </a:r>
              <a:endParaRPr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35B0-F58A-D3A9-35D5-8EC508DF76A0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A090F9-0E24-B6D4-8523-8A10F7AFC793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AD5CF0-4EFA-84C9-B19F-9561F7A7E2A7}"/>
              </a:ext>
            </a:extLst>
          </p:cNvPr>
          <p:cNvGrpSpPr/>
          <p:nvPr/>
        </p:nvGrpSpPr>
        <p:grpSpPr>
          <a:xfrm>
            <a:off x="334963" y="645556"/>
            <a:ext cx="946804" cy="180000"/>
            <a:chOff x="396108" y="1852501"/>
            <a:chExt cx="946804" cy="180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450F0B-2C4A-3B35-E5DB-AA047D6513AE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A836C1-0D9F-48B5-D37C-1075CF3FB05A}"/>
                </a:ext>
              </a:extLst>
            </p:cNvPr>
            <p:cNvSpPr txBox="1"/>
            <p:nvPr/>
          </p:nvSpPr>
          <p:spPr>
            <a:xfrm>
              <a:off x="576108" y="1865557"/>
              <a:ext cx="766804" cy="153888"/>
            </a:xfrm>
            <a:prstGeom prst="rect">
              <a:avLst/>
            </a:prstGeom>
            <a:noFill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EB6DE742-99FF-D139-DA09-31399F23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5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58324C-07A0-30FA-4529-0C1823F158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80544" y="66160"/>
            <a:ext cx="131446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_3 : </a:t>
            </a:r>
            <a:r>
              <a:rPr lang="ko-KR" altLang="en-US" sz="100" dirty="0">
                <a:solidFill>
                  <a:schemeClr val="bg1"/>
                </a:solidFill>
              </a:rPr>
              <a:t>데이터 테이블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2BE8574-F65C-87BB-5B20-B911DB35BA8E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9272802" y="240743"/>
            <a:chExt cx="2584236" cy="19584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AE987D7-D587-5FE6-9D25-79403A8299BF}"/>
                </a:ext>
              </a:extLst>
            </p:cNvPr>
            <p:cNvSpPr txBox="1"/>
            <p:nvPr/>
          </p:nvSpPr>
          <p:spPr>
            <a:xfrm>
              <a:off x="9533169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015B4F82-46F3-38EB-BAA8-CD3C4B435AA3}"/>
                </a:ext>
              </a:extLst>
            </p:cNvPr>
            <p:cNvGrpSpPr/>
            <p:nvPr/>
          </p:nvGrpSpPr>
          <p:grpSpPr>
            <a:xfrm>
              <a:off x="10140476" y="240743"/>
              <a:ext cx="720317" cy="195843"/>
              <a:chOff x="9560211" y="380822"/>
              <a:chExt cx="720317" cy="195843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3F59D4D0-D062-441B-64DC-50095929CAEE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7E8C4D3-3E9B-8B07-85B5-6B2DEC2E0D65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90" name="그림 89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37068E-00C4-AE7D-E7BA-56B96B34C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88" name="직사각형 87">
                <a:hlinkClick r:id="rId6" tooltip="웹사이트 열기"/>
                <a:extLst>
                  <a:ext uri="{FF2B5EF4-FFF2-40B4-BE49-F238E27FC236}">
                    <a16:creationId xmlns:a16="http://schemas.microsoft.com/office/drawing/2014/main" id="{8BAE8FFC-0436-5476-7ED0-C2FE767166E9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화살표: 오른쪽 81">
              <a:extLst>
                <a:ext uri="{FF2B5EF4-FFF2-40B4-BE49-F238E27FC236}">
                  <a16:creationId xmlns:a16="http://schemas.microsoft.com/office/drawing/2014/main" id="{3DA43090-7070-2A78-3E13-8707B4495EBD}"/>
                </a:ext>
              </a:extLst>
            </p:cNvPr>
            <p:cNvSpPr/>
            <p:nvPr/>
          </p:nvSpPr>
          <p:spPr>
            <a:xfrm>
              <a:off x="10914284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9744E5C-3234-C8D5-4EDB-25CED33C186F}"/>
                </a:ext>
              </a:extLst>
            </p:cNvPr>
            <p:cNvGrpSpPr/>
            <p:nvPr/>
          </p:nvGrpSpPr>
          <p:grpSpPr>
            <a:xfrm>
              <a:off x="11126586" y="240743"/>
              <a:ext cx="730452" cy="195843"/>
              <a:chOff x="11126586" y="240743"/>
              <a:chExt cx="730452" cy="19584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DF35FB6-43EF-BDD8-7B4D-21235A36E751}"/>
                  </a:ext>
                </a:extLst>
              </p:cNvPr>
              <p:cNvSpPr txBox="1"/>
              <p:nvPr/>
            </p:nvSpPr>
            <p:spPr>
              <a:xfrm>
                <a:off x="11126586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 테이블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86" name="직사각형 85">
                <a:hlinkClick r:id="rId7" tooltip="데이터 테이블 페이지"/>
                <a:extLst>
                  <a:ext uri="{FF2B5EF4-FFF2-40B4-BE49-F238E27FC236}">
                    <a16:creationId xmlns:a16="http://schemas.microsoft.com/office/drawing/2014/main" id="{9F4C9286-0054-C963-2547-C84C4B584C77}"/>
                  </a:ext>
                </a:extLst>
              </p:cNvPr>
              <p:cNvSpPr/>
              <p:nvPr/>
            </p:nvSpPr>
            <p:spPr>
              <a:xfrm>
                <a:off x="11138323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48D3D47-B73C-2727-3EAC-46A7296A3C19}"/>
                </a:ext>
              </a:extLst>
            </p:cNvPr>
            <p:cNvSpPr txBox="1"/>
            <p:nvPr/>
          </p:nvSpPr>
          <p:spPr>
            <a:xfrm>
              <a:off x="9272802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271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83F72-9509-0C46-780F-FB463184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2E0BC56-A81E-B983-A0E2-03B58136EE28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C62DC5-31B8-E02B-89F8-1AC59792D3B4}"/>
              </a:ext>
            </a:extLst>
          </p:cNvPr>
          <p:cNvGrpSpPr/>
          <p:nvPr/>
        </p:nvGrpSpPr>
        <p:grpSpPr>
          <a:xfrm>
            <a:off x="334964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F48F56-F6C4-CD79-0EAF-2F12B75B8D4C}"/>
                </a:ext>
              </a:extLst>
            </p:cNvPr>
            <p:cNvSpPr txBox="1"/>
            <p:nvPr/>
          </p:nvSpPr>
          <p:spPr>
            <a:xfrm>
              <a:off x="192088" y="90845"/>
              <a:ext cx="223138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설계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신규 캐릭터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54797C5-BE85-8294-D9F9-8DDB27CBF0EE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8BBE9A-1D92-E609-212F-D43FC8C5FF59}"/>
              </a:ext>
            </a:extLst>
          </p:cNvPr>
          <p:cNvGrpSpPr/>
          <p:nvPr/>
        </p:nvGrpSpPr>
        <p:grpSpPr>
          <a:xfrm>
            <a:off x="6455645" y="947024"/>
            <a:ext cx="3840000" cy="2160000"/>
            <a:chOff x="6455645" y="947024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E0661FB-9D98-BC81-1F60-AC709600F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55949" y="947024"/>
              <a:ext cx="3839391" cy="216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DC2C26-956F-689B-B1D2-305EE388A3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55645" y="947024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CBA0FF-3053-B340-7EFF-00D8E1A0641C}"/>
              </a:ext>
            </a:extLst>
          </p:cNvPr>
          <p:cNvGrpSpPr/>
          <p:nvPr/>
        </p:nvGrpSpPr>
        <p:grpSpPr>
          <a:xfrm>
            <a:off x="7187245" y="2667321"/>
            <a:ext cx="3840000" cy="2160000"/>
            <a:chOff x="7187245" y="266732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55CC90E-0ECF-C115-6547-E2FA5E903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7549" y="2667321"/>
              <a:ext cx="3839391" cy="216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BBCF5B-D0C2-1C84-2974-C414967294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87245" y="266732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CD1F68D-5A0D-E1AA-84EE-FDA0D9BB8F99}"/>
              </a:ext>
            </a:extLst>
          </p:cNvPr>
          <p:cNvGrpSpPr/>
          <p:nvPr/>
        </p:nvGrpSpPr>
        <p:grpSpPr>
          <a:xfrm>
            <a:off x="7918845" y="4387850"/>
            <a:ext cx="3840000" cy="2160000"/>
            <a:chOff x="7918845" y="4387850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9E5918F-06C3-35BF-61EC-88FB8A37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18845" y="4387850"/>
              <a:ext cx="3840000" cy="215953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9A309A-FD92-B20A-E33C-A12D19F5E2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918845" y="4387850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DC0532-2917-9BC9-CC06-0944BC631FA8}"/>
              </a:ext>
            </a:extLst>
          </p:cNvPr>
          <p:cNvGrpSpPr/>
          <p:nvPr/>
        </p:nvGrpSpPr>
        <p:grpSpPr>
          <a:xfrm>
            <a:off x="6359526" y="645556"/>
            <a:ext cx="1765938" cy="180000"/>
            <a:chOff x="396108" y="1852501"/>
            <a:chExt cx="176593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BD6AE1-D311-864B-1F6F-E906370963B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14E3D-9291-838B-C643-2ACDE81367E6}"/>
                </a:ext>
              </a:extLst>
            </p:cNvPr>
            <p:cNvSpPr txBox="1"/>
            <p:nvPr/>
          </p:nvSpPr>
          <p:spPr>
            <a:xfrm>
              <a:off x="576108" y="1865557"/>
              <a:ext cx="158593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 캐릭터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검객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C2C1A1B-EFCE-2BB0-5C7C-A190B0C709D1}"/>
              </a:ext>
            </a:extLst>
          </p:cNvPr>
          <p:cNvGrpSpPr/>
          <p:nvPr/>
        </p:nvGrpSpPr>
        <p:grpSpPr>
          <a:xfrm>
            <a:off x="337037" y="645556"/>
            <a:ext cx="3758471" cy="180000"/>
            <a:chOff x="396108" y="1852501"/>
            <a:chExt cx="3758471" cy="180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68FBE3-A1BB-0A5E-0E61-3FADCE0C521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615991-A03C-CD3C-F405-DDA89CAC7A31}"/>
                </a:ext>
              </a:extLst>
            </p:cNvPr>
            <p:cNvSpPr txBox="1"/>
            <p:nvPr/>
          </p:nvSpPr>
          <p:spPr>
            <a:xfrm>
              <a:off x="576108" y="1865557"/>
              <a:ext cx="3578471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신규 클래스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화령사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(Ember Spirit)’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과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4AAA11F-B084-B87C-AE76-316F2F9709D4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A00D56-CFD4-FF13-D4C3-7BE6721E7B2F}"/>
              </a:ext>
            </a:extLst>
          </p:cNvPr>
          <p:cNvGrpSpPr/>
          <p:nvPr/>
        </p:nvGrpSpPr>
        <p:grpSpPr>
          <a:xfrm>
            <a:off x="433156" y="947024"/>
            <a:ext cx="3840000" cy="2160000"/>
            <a:chOff x="337037" y="10637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D06828-C578-228C-2DC1-E0CA40A3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037" y="1063782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47A6C2-E22B-B1B7-617E-DB35989C662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037" y="10637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A774DA-1B3C-4E82-5C0C-F646E5EF8A03}"/>
              </a:ext>
            </a:extLst>
          </p:cNvPr>
          <p:cNvGrpSpPr/>
          <p:nvPr/>
        </p:nvGrpSpPr>
        <p:grpSpPr>
          <a:xfrm>
            <a:off x="1164756" y="2667321"/>
            <a:ext cx="3840000" cy="2160000"/>
            <a:chOff x="1197448" y="27504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849355F-F79F-D7C1-DD70-08A4A42CF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7448" y="2750482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7FC884-A115-472E-02EB-3AE071A9F1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97448" y="27504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D316A0-519E-8E60-3B7A-B38FCCECA698}"/>
              </a:ext>
            </a:extLst>
          </p:cNvPr>
          <p:cNvGrpSpPr/>
          <p:nvPr/>
        </p:nvGrpSpPr>
        <p:grpSpPr>
          <a:xfrm>
            <a:off x="1896356" y="4387618"/>
            <a:ext cx="3840000" cy="2160000"/>
            <a:chOff x="2219381" y="443718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5047F5F-D2F2-7406-CE81-4540C111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19381" y="4437181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EFD16A-3827-10BF-A652-E3A73DDCABB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19381" y="443718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4F0BCB-6B4A-D807-9898-14AFE481D774}"/>
              </a:ext>
            </a:extLst>
          </p:cNvPr>
          <p:cNvGrpSpPr/>
          <p:nvPr/>
        </p:nvGrpSpPr>
        <p:grpSpPr>
          <a:xfrm>
            <a:off x="433156" y="947024"/>
            <a:ext cx="823847" cy="378614"/>
            <a:chOff x="433156" y="947024"/>
            <a:chExt cx="823847" cy="37861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74CC04-618D-B704-5068-28D091192C61}"/>
                </a:ext>
              </a:extLst>
            </p:cNvPr>
            <p:cNvSpPr txBox="1"/>
            <p:nvPr/>
          </p:nvSpPr>
          <p:spPr>
            <a:xfrm>
              <a:off x="584676" y="109904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FC5BEF-1478-7A15-15F0-B9F27B9BEA81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3D6BD6-802E-742F-DEA2-43AD1D243BE8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04928C0-F4C5-79C7-FA69-82FB927B0296}"/>
              </a:ext>
            </a:extLst>
          </p:cNvPr>
          <p:cNvGrpSpPr/>
          <p:nvPr/>
        </p:nvGrpSpPr>
        <p:grpSpPr>
          <a:xfrm>
            <a:off x="1164756" y="2667321"/>
            <a:ext cx="1187729" cy="378614"/>
            <a:chOff x="1164756" y="2667321"/>
            <a:chExt cx="1187729" cy="37861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992126-2AA7-4409-B013-853694078E79}"/>
                </a:ext>
              </a:extLst>
            </p:cNvPr>
            <p:cNvSpPr txBox="1"/>
            <p:nvPr/>
          </p:nvSpPr>
          <p:spPr>
            <a:xfrm>
              <a:off x="1316276" y="2819344"/>
              <a:ext cx="1036209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전투 시스템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EE8926-5B76-0296-B288-C90ECF9213CB}"/>
                </a:ext>
              </a:extLst>
            </p:cNvPr>
            <p:cNvSpPr txBox="1"/>
            <p:nvPr/>
          </p:nvSpPr>
          <p:spPr>
            <a:xfrm>
              <a:off x="1164756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ABE831-5865-04AF-AD5D-DE16FCE701AB}"/>
                </a:ext>
              </a:extLst>
            </p:cNvPr>
            <p:cNvSpPr txBox="1"/>
            <p:nvPr/>
          </p:nvSpPr>
          <p:spPr>
            <a:xfrm>
              <a:off x="1316276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6E7E94A-2EB6-91EA-518A-E53C93B72AFC}"/>
              </a:ext>
            </a:extLst>
          </p:cNvPr>
          <p:cNvGrpSpPr/>
          <p:nvPr/>
        </p:nvGrpSpPr>
        <p:grpSpPr>
          <a:xfrm>
            <a:off x="1896356" y="4387618"/>
            <a:ext cx="823847" cy="378614"/>
            <a:chOff x="1896356" y="4387618"/>
            <a:chExt cx="823847" cy="3786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77662C-77EE-DA02-8DEE-02B0C05B9FBA}"/>
                </a:ext>
              </a:extLst>
            </p:cNvPr>
            <p:cNvSpPr txBox="1"/>
            <p:nvPr/>
          </p:nvSpPr>
          <p:spPr>
            <a:xfrm>
              <a:off x="2047876" y="4539641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스킬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EC471E-6DEC-FD7C-4562-8F2AFC8B37CB}"/>
                </a:ext>
              </a:extLst>
            </p:cNvPr>
            <p:cNvSpPr txBox="1"/>
            <p:nvPr/>
          </p:nvSpPr>
          <p:spPr>
            <a:xfrm>
              <a:off x="1896356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E8BEAF-B249-15B6-BBA4-EDD87EE823B6}"/>
                </a:ext>
              </a:extLst>
            </p:cNvPr>
            <p:cNvSpPr txBox="1"/>
            <p:nvPr/>
          </p:nvSpPr>
          <p:spPr>
            <a:xfrm>
              <a:off x="2047876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9A2F89E-D74B-924C-7108-DCD820227E72}"/>
              </a:ext>
            </a:extLst>
          </p:cNvPr>
          <p:cNvGrpSpPr/>
          <p:nvPr/>
        </p:nvGrpSpPr>
        <p:grpSpPr>
          <a:xfrm>
            <a:off x="6455645" y="947024"/>
            <a:ext cx="2399600" cy="378614"/>
            <a:chOff x="6455645" y="947024"/>
            <a:chExt cx="2399600" cy="37861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5FBDB2-84FF-1967-57A4-DCB4DE15ED74}"/>
                </a:ext>
              </a:extLst>
            </p:cNvPr>
            <p:cNvSpPr txBox="1"/>
            <p:nvPr/>
          </p:nvSpPr>
          <p:spPr>
            <a:xfrm>
              <a:off x="6607165" y="1099047"/>
              <a:ext cx="2248080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기획 의도</a:t>
              </a:r>
              <a:r>
                <a:rPr lang="en-US" altLang="ko-KR" dirty="0"/>
                <a:t>(</a:t>
              </a:r>
              <a:r>
                <a:rPr lang="ko-KR" altLang="en-US"/>
                <a:t>전투의 방향성</a:t>
              </a:r>
              <a:r>
                <a:rPr lang="en-US" altLang="ko-KR" dirty="0"/>
                <a:t>, </a:t>
              </a:r>
              <a:r>
                <a:rPr lang="ko-KR" altLang="en-US"/>
                <a:t>스킬 구성</a:t>
              </a:r>
              <a:r>
                <a:rPr lang="en-US" altLang="ko-KR" dirty="0"/>
                <a:t>)&gt;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7037BD6-5514-57CE-E7A8-4D17D5554E60}"/>
                </a:ext>
              </a:extLst>
            </p:cNvPr>
            <p:cNvSpPr txBox="1"/>
            <p:nvPr/>
          </p:nvSpPr>
          <p:spPr>
            <a:xfrm>
              <a:off x="6455645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06AB00E-CA52-D58A-56D1-9F74866B85FC}"/>
                </a:ext>
              </a:extLst>
            </p:cNvPr>
            <p:cNvSpPr txBox="1"/>
            <p:nvPr/>
          </p:nvSpPr>
          <p:spPr>
            <a:xfrm>
              <a:off x="6607165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460173-97C8-5BCB-5010-79E77058B201}"/>
              </a:ext>
            </a:extLst>
          </p:cNvPr>
          <p:cNvGrpSpPr/>
          <p:nvPr/>
        </p:nvGrpSpPr>
        <p:grpSpPr>
          <a:xfrm>
            <a:off x="7187245" y="2667321"/>
            <a:ext cx="1077122" cy="378614"/>
            <a:chOff x="7187245" y="2667321"/>
            <a:chExt cx="1077122" cy="37861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ECF778-C302-F583-B4DA-3567E9E5F6E6}"/>
                </a:ext>
              </a:extLst>
            </p:cNvPr>
            <p:cNvSpPr txBox="1"/>
            <p:nvPr/>
          </p:nvSpPr>
          <p:spPr>
            <a:xfrm>
              <a:off x="7338765" y="2819344"/>
              <a:ext cx="92560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스킬 설명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DF40A62-EE57-0814-D02B-E6BBD3677F82}"/>
                </a:ext>
              </a:extLst>
            </p:cNvPr>
            <p:cNvSpPr txBox="1"/>
            <p:nvPr/>
          </p:nvSpPr>
          <p:spPr>
            <a:xfrm>
              <a:off x="7187245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ADDC3E0-07E8-56F0-8F3E-9CE891CFE153}"/>
                </a:ext>
              </a:extLst>
            </p:cNvPr>
            <p:cNvSpPr txBox="1"/>
            <p:nvPr/>
          </p:nvSpPr>
          <p:spPr>
            <a:xfrm>
              <a:off x="7338765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678F319-D567-8564-6F2E-592BCF8123F3}"/>
              </a:ext>
            </a:extLst>
          </p:cNvPr>
          <p:cNvGrpSpPr/>
          <p:nvPr/>
        </p:nvGrpSpPr>
        <p:grpSpPr>
          <a:xfrm>
            <a:off x="7918845" y="4387618"/>
            <a:ext cx="1583672" cy="378614"/>
            <a:chOff x="7918845" y="4387618"/>
            <a:chExt cx="1583672" cy="37861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D5BCCD-7F36-CAF2-4609-8D3543C402CC}"/>
                </a:ext>
              </a:extLst>
            </p:cNvPr>
            <p:cNvSpPr txBox="1"/>
            <p:nvPr/>
          </p:nvSpPr>
          <p:spPr>
            <a:xfrm>
              <a:off x="8070366" y="4539641"/>
              <a:ext cx="1432151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모션 </a:t>
              </a:r>
              <a:r>
                <a:rPr lang="ko-KR" altLang="en-US"/>
                <a:t>및 이펙트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917022-ADA4-D18F-C8B7-5F7AFE45F9E5}"/>
                </a:ext>
              </a:extLst>
            </p:cNvPr>
            <p:cNvSpPr txBox="1"/>
            <p:nvPr/>
          </p:nvSpPr>
          <p:spPr>
            <a:xfrm>
              <a:off x="7918845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2D01AD-9DB3-E148-F248-03843624A6C1}"/>
                </a:ext>
              </a:extLst>
            </p:cNvPr>
            <p:cNvSpPr txBox="1"/>
            <p:nvPr/>
          </p:nvSpPr>
          <p:spPr>
            <a:xfrm>
              <a:off x="8070365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3E979A5E-0229-347E-100F-F5795473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6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8" name="제목 27">
            <a:extLst>
              <a:ext uri="{FF2B5EF4-FFF2-40B4-BE49-F238E27FC236}">
                <a16:creationId xmlns:a16="http://schemas.microsoft.com/office/drawing/2014/main" id="{7903796A-314C-41A0-DAB2-EF59C0BFF7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4905" y="83027"/>
            <a:ext cx="10740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설계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신규 캐릭터</a:t>
            </a: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3B2CEDE2-D798-F780-986C-7595F2D1ACB1}"/>
              </a:ext>
            </a:extLst>
          </p:cNvPr>
          <p:cNvGrpSpPr/>
          <p:nvPr/>
        </p:nvGrpSpPr>
        <p:grpSpPr>
          <a:xfrm>
            <a:off x="7014484" y="240743"/>
            <a:ext cx="2221959" cy="195843"/>
            <a:chOff x="4933809" y="240743"/>
            <a:chExt cx="2221959" cy="19584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F15ECCB-2CD1-20CE-6E5C-106EB029E706}"/>
                </a:ext>
              </a:extLst>
            </p:cNvPr>
            <p:cNvSpPr txBox="1"/>
            <p:nvPr/>
          </p:nvSpPr>
          <p:spPr>
            <a:xfrm>
              <a:off x="5194176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872300B-6538-7899-82FB-35FE7BEA918D}"/>
                </a:ext>
              </a:extLst>
            </p:cNvPr>
            <p:cNvGrpSpPr/>
            <p:nvPr/>
          </p:nvGrpSpPr>
          <p:grpSpPr>
            <a:xfrm>
              <a:off x="5801483" y="240743"/>
              <a:ext cx="720317" cy="195843"/>
              <a:chOff x="9560211" y="380822"/>
              <a:chExt cx="720317" cy="195843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9642F51D-AA31-DF0D-5757-0A99BB04EB65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D02E041-763F-4377-2FD0-483961DEEFCC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85" name="그림 8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B131DAD-33FB-D5AD-8393-EDD06A29C3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83" name="직사각형 82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648DE9EA-668D-105A-18BB-D860D51F62E0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화살표: 오른쪽 60">
              <a:extLst>
                <a:ext uri="{FF2B5EF4-FFF2-40B4-BE49-F238E27FC236}">
                  <a16:creationId xmlns:a16="http://schemas.microsoft.com/office/drawing/2014/main" id="{B089B49D-9D62-3E07-3608-17850AB728BB}"/>
                </a:ext>
              </a:extLst>
            </p:cNvPr>
            <p:cNvSpPr/>
            <p:nvPr/>
          </p:nvSpPr>
          <p:spPr>
            <a:xfrm>
              <a:off x="6575291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6209E5FE-4F0A-3A95-65F9-3E3D3C54F025}"/>
                </a:ext>
              </a:extLst>
            </p:cNvPr>
            <p:cNvGrpSpPr/>
            <p:nvPr/>
          </p:nvGrpSpPr>
          <p:grpSpPr>
            <a:xfrm>
              <a:off x="6787593" y="240743"/>
              <a:ext cx="368175" cy="195843"/>
              <a:chOff x="6787593" y="240743"/>
              <a:chExt cx="368175" cy="195843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78F01C7-BFEC-AD87-7EB1-FA1148CBF9DF}"/>
                  </a:ext>
                </a:extLst>
              </p:cNvPr>
              <p:cNvSpPr txBox="1"/>
              <p:nvPr/>
            </p:nvSpPr>
            <p:spPr>
              <a:xfrm>
                <a:off x="6787593" y="261720"/>
                <a:ext cx="368174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화령사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70" name="직사각형 69">
                <a:hlinkClick r:id="rId11" tooltip="화령사 페이지"/>
                <a:extLst>
                  <a:ext uri="{FF2B5EF4-FFF2-40B4-BE49-F238E27FC236}">
                    <a16:creationId xmlns:a16="http://schemas.microsoft.com/office/drawing/2014/main" id="{D3FF226E-BF09-C114-10D8-A9BF5CEA517F}"/>
                  </a:ext>
                </a:extLst>
              </p:cNvPr>
              <p:cNvSpPr/>
              <p:nvPr/>
            </p:nvSpPr>
            <p:spPr>
              <a:xfrm>
                <a:off x="6799330" y="240743"/>
                <a:ext cx="356438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BAAC605-072F-544F-F02B-9A15134EAE3F}"/>
                </a:ext>
              </a:extLst>
            </p:cNvPr>
            <p:cNvSpPr txBox="1"/>
            <p:nvPr/>
          </p:nvSpPr>
          <p:spPr>
            <a:xfrm>
              <a:off x="4933809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7456FC9A-B978-BFB0-EEEC-B8C64C05E714}"/>
              </a:ext>
            </a:extLst>
          </p:cNvPr>
          <p:cNvGrpSpPr/>
          <p:nvPr/>
        </p:nvGrpSpPr>
        <p:grpSpPr>
          <a:xfrm>
            <a:off x="9701523" y="240743"/>
            <a:ext cx="2153441" cy="195843"/>
            <a:chOff x="8626320" y="240743"/>
            <a:chExt cx="2153441" cy="19584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7BB8B1-7120-C2BE-E0D4-72BBC6FB38D5}"/>
                </a:ext>
              </a:extLst>
            </p:cNvPr>
            <p:cNvSpPr txBox="1"/>
            <p:nvPr/>
          </p:nvSpPr>
          <p:spPr>
            <a:xfrm>
              <a:off x="8886687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E1785B5-824B-E0DD-A5EE-98EFCAB6BDF5}"/>
                </a:ext>
              </a:extLst>
            </p:cNvPr>
            <p:cNvGrpSpPr/>
            <p:nvPr/>
          </p:nvGrpSpPr>
          <p:grpSpPr>
            <a:xfrm>
              <a:off x="9493994" y="240743"/>
              <a:ext cx="720317" cy="195843"/>
              <a:chOff x="9560211" y="380822"/>
              <a:chExt cx="720317" cy="195843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BABAF5A8-A7E6-9229-760D-86C5B2D4BCFA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927E050-C226-E314-7493-2E76336F7C2D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98" name="그림 97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C04C214-E7B6-9EC1-AC43-0679CF9E92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96" name="직사각형 95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7B8E920E-50ED-A1B0-EE21-32D689E12242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EC43E701-D9D5-5D5C-2D34-CE0144C6A5F4}"/>
                </a:ext>
              </a:extLst>
            </p:cNvPr>
            <p:cNvSpPr/>
            <p:nvPr/>
          </p:nvSpPr>
          <p:spPr>
            <a:xfrm>
              <a:off x="10267802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324B0190-BA26-69D4-7F2A-118657F04541}"/>
                </a:ext>
              </a:extLst>
            </p:cNvPr>
            <p:cNvGrpSpPr/>
            <p:nvPr/>
          </p:nvGrpSpPr>
          <p:grpSpPr>
            <a:xfrm>
              <a:off x="10480104" y="240743"/>
              <a:ext cx="299657" cy="195843"/>
              <a:chOff x="10480104" y="240743"/>
              <a:chExt cx="299657" cy="195843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AF1400A-6B1F-8D14-08D3-524FE1A9843E}"/>
                  </a:ext>
                </a:extLst>
              </p:cNvPr>
              <p:cNvSpPr txBox="1"/>
              <p:nvPr/>
            </p:nvSpPr>
            <p:spPr>
              <a:xfrm>
                <a:off x="10480104" y="261720"/>
                <a:ext cx="257566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검객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94" name="직사각형 93">
                <a:hlinkClick r:id="rId12" tooltip="화령사 페이지"/>
                <a:extLst>
                  <a:ext uri="{FF2B5EF4-FFF2-40B4-BE49-F238E27FC236}">
                    <a16:creationId xmlns:a16="http://schemas.microsoft.com/office/drawing/2014/main" id="{BAAC2C1D-01A4-7E5F-654C-C194748D6505}"/>
                  </a:ext>
                </a:extLst>
              </p:cNvPr>
              <p:cNvSpPr/>
              <p:nvPr/>
            </p:nvSpPr>
            <p:spPr>
              <a:xfrm>
                <a:off x="10491841" y="240743"/>
                <a:ext cx="287920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0EE9642-2960-154A-BACB-B542B133A6BF}"/>
                </a:ext>
              </a:extLst>
            </p:cNvPr>
            <p:cNvSpPr txBox="1"/>
            <p:nvPr/>
          </p:nvSpPr>
          <p:spPr>
            <a:xfrm>
              <a:off x="8626320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1E2AC94-CE5B-E13B-2642-18BA27A2BDB9}"/>
              </a:ext>
            </a:extLst>
          </p:cNvPr>
          <p:cNvSpPr txBox="1"/>
          <p:nvPr/>
        </p:nvSpPr>
        <p:spPr>
          <a:xfrm>
            <a:off x="9445739" y="253527"/>
            <a:ext cx="46488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61138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D107-D397-6F45-E02C-F345F46D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76A9BEF-4039-40BB-8CD3-D26CF7CD832E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074628-9B9F-0F5B-66D1-B8DF5660E008}"/>
              </a:ext>
            </a:extLst>
          </p:cNvPr>
          <p:cNvSpPr txBox="1"/>
          <p:nvPr/>
        </p:nvSpPr>
        <p:spPr>
          <a:xfrm>
            <a:off x="425188" y="935033"/>
            <a:ext cx="2851743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전투 시스템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스킬 등 전투 기획 위주로 프로젝트에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FC33D-36E4-2037-2581-47F3EDFC333B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CB81C2-87AF-0485-FBA1-18696E9A5D8C}"/>
              </a:ext>
            </a:extLst>
          </p:cNvPr>
          <p:cNvGrpSpPr/>
          <p:nvPr/>
        </p:nvGrpSpPr>
        <p:grpSpPr>
          <a:xfrm>
            <a:off x="334964" y="127357"/>
            <a:ext cx="11521036" cy="353561"/>
            <a:chOff x="334964" y="188912"/>
            <a:chExt cx="11521036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BA4F1-1650-0BA3-3A5C-E3C4CA2DA074}"/>
                </a:ext>
              </a:extLst>
            </p:cNvPr>
            <p:cNvSpPr txBox="1"/>
            <p:nvPr/>
          </p:nvSpPr>
          <p:spPr>
            <a:xfrm>
              <a:off x="334964" y="188912"/>
              <a:ext cx="262892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구현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협업 및 개발 경험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F4B90F-9166-9490-0128-906359663396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542473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1F01-DEA7-AA7F-DF2F-E6CC163AAFFE}"/>
              </a:ext>
            </a:extLst>
          </p:cNvPr>
          <p:cNvGrpSpPr/>
          <p:nvPr/>
        </p:nvGrpSpPr>
        <p:grpSpPr>
          <a:xfrm>
            <a:off x="6359526" y="645556"/>
            <a:ext cx="1644110" cy="180000"/>
            <a:chOff x="396108" y="1852501"/>
            <a:chExt cx="1644110" cy="18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2D3EB8-47AA-8C29-4BFB-149CD53C0D6D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226A53-A1FC-2184-C757-4FEC33B21EDB}"/>
                </a:ext>
              </a:extLst>
            </p:cNvPr>
            <p:cNvSpPr txBox="1"/>
            <p:nvPr/>
          </p:nvSpPr>
          <p:spPr>
            <a:xfrm>
              <a:off x="576108" y="1865557"/>
              <a:ext cx="1464110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대학교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0B50C4-6532-3C54-60C2-89A4071D6F56}"/>
              </a:ext>
            </a:extLst>
          </p:cNvPr>
          <p:cNvGrpSpPr/>
          <p:nvPr/>
        </p:nvGrpSpPr>
        <p:grpSpPr>
          <a:xfrm>
            <a:off x="337037" y="645556"/>
            <a:ext cx="2075318" cy="180000"/>
            <a:chOff x="396108" y="1852501"/>
            <a:chExt cx="207531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E5CFBB-B333-A10A-4A21-32C6E050F660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3D1E2-3D0B-0994-1141-4F56416F1403}"/>
                </a:ext>
              </a:extLst>
            </p:cNvPr>
            <p:cNvSpPr txBox="1"/>
            <p:nvPr/>
          </p:nvSpPr>
          <p:spPr>
            <a:xfrm>
              <a:off x="576108" y="1865557"/>
              <a:ext cx="189531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NCS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국비 교육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E3C7C0-276E-83AC-34A4-5D311C1CCBE2}"/>
              </a:ext>
            </a:extLst>
          </p:cNvPr>
          <p:cNvGrpSpPr/>
          <p:nvPr/>
        </p:nvGrpSpPr>
        <p:grpSpPr>
          <a:xfrm>
            <a:off x="425188" y="1107097"/>
            <a:ext cx="5320800" cy="738236"/>
            <a:chOff x="425188" y="1066457"/>
            <a:chExt cx="5320800" cy="7382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8CBB61-5509-5566-8188-E800D29FD168}"/>
                </a:ext>
              </a:extLst>
            </p:cNvPr>
            <p:cNvSpPr txBox="1"/>
            <p:nvPr/>
          </p:nvSpPr>
          <p:spPr>
            <a:xfrm>
              <a:off x="425188" y="1066457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3E3A5A5-F908-D246-7669-4D7164B5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1066457"/>
              <a:ext cx="1747549" cy="738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19913C-BB33-E345-AABC-FB039E131A95}"/>
                </a:ext>
              </a:extLst>
            </p:cNvPr>
            <p:cNvSpPr txBox="1"/>
            <p:nvPr/>
          </p:nvSpPr>
          <p:spPr>
            <a:xfrm>
              <a:off x="2172737" y="1127799"/>
              <a:ext cx="2676548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세미 오픈 월드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 라이트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역할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 및 개발 제안서 작성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52E7D3-036E-8DB4-16A2-BA1D3B49951C}"/>
                </a:ext>
              </a:extLst>
            </p:cNvPr>
            <p:cNvSpPr txBox="1"/>
            <p:nvPr/>
          </p:nvSpPr>
          <p:spPr>
            <a:xfrm>
              <a:off x="425188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6956FB-4845-BB97-F127-5184E7DAA839}"/>
              </a:ext>
            </a:extLst>
          </p:cNvPr>
          <p:cNvGrpSpPr/>
          <p:nvPr/>
        </p:nvGrpSpPr>
        <p:grpSpPr>
          <a:xfrm>
            <a:off x="425188" y="1916522"/>
            <a:ext cx="5320800" cy="738237"/>
            <a:chOff x="425188" y="1875882"/>
            <a:chExt cx="5320800" cy="7382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D6C4ED-B529-79FC-EE9D-F0D06B792C36}"/>
                </a:ext>
              </a:extLst>
            </p:cNvPr>
            <p:cNvSpPr txBox="1"/>
            <p:nvPr/>
          </p:nvSpPr>
          <p:spPr>
            <a:xfrm>
              <a:off x="425188" y="1875882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607DA1-FF4B-4631-3CBA-D48833BB5B53}"/>
                </a:ext>
              </a:extLst>
            </p:cNvPr>
            <p:cNvSpPr txBox="1"/>
            <p:nvPr/>
          </p:nvSpPr>
          <p:spPr>
            <a:xfrm>
              <a:off x="2172737" y="1940540"/>
              <a:ext cx="1727571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5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캐릭터 수집형 </a:t>
              </a:r>
              <a:r>
                <a:rPr lang="en-US" altLang="ko-KR" dirty="0"/>
                <a:t>RPG</a:t>
              </a:r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전투 시스템 기획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00FC20-0ECB-63D4-7134-3AC4E23B385B}"/>
                </a:ext>
              </a:extLst>
            </p:cNvPr>
            <p:cNvGrpSpPr/>
            <p:nvPr/>
          </p:nvGrpSpPr>
          <p:grpSpPr>
            <a:xfrm>
              <a:off x="425188" y="1875883"/>
              <a:ext cx="1747549" cy="738236"/>
              <a:chOff x="3192558" y="4414802"/>
              <a:chExt cx="2687667" cy="112517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EC8A9FA-D58A-03C0-346E-525738037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5310" r="57" b="52849"/>
              <a:stretch>
                <a:fillRect/>
              </a:stretch>
            </p:blipFill>
            <p:spPr>
              <a:xfrm>
                <a:off x="3192558" y="4414802"/>
                <a:ext cx="2687667" cy="1125179"/>
              </a:xfrm>
              <a:prstGeom prst="rect">
                <a:avLst/>
              </a:prstGeom>
            </p:spPr>
          </p:pic>
          <p:pic>
            <p:nvPicPr>
              <p:cNvPr id="19" name="그림 18" descr="상징, 폰트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ABA6FDA-AFE8-3E55-716F-2E1EED9B6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7971" l="0" r="99654">
                            <a14:foregroundMark x1="4503" y1="32174" x2="7506" y2="61739"/>
                            <a14:foregroundMark x1="25404" y1="97681" x2="27945" y2="98551"/>
                            <a14:foregroundMark x1="23672" y1="96812" x2="25173" y2="97391"/>
                            <a14:foregroundMark x1="115" y1="87536" x2="18707" y2="94783"/>
                            <a14:foregroundMark x1="41339" y1="44058" x2="99769" y2="87536"/>
                            <a14:foregroundMark x1="3464" y1="25507" x2="19169" y2="83478"/>
                            <a14:foregroundMark x1="462" y1="44058" x2="56005" y2="64928"/>
                            <a14:foregroundMark x1="29561" y1="39710" x2="61663" y2="50725"/>
                            <a14:foregroundMark x1="36952" y1="36522" x2="82102" y2="62609"/>
                            <a14:foregroundMark x1="33949" y1="72464" x2="93764" y2="73333"/>
                            <a14:foregroundMark x1="83718" y1="24638" x2="91109" y2="80000"/>
                            <a14:backgroundMark x1="20901" y1="91884" x2="22286" y2="9855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241604" y="5252148"/>
                <a:ext cx="569595" cy="226695"/>
              </a:xfrm>
              <a:prstGeom prst="rect">
                <a:avLst/>
              </a:prstGeom>
              <a:effectLst>
                <a:glow rad="25400">
                  <a:schemeClr val="tx1">
                    <a:alpha val="80000"/>
                  </a:schemeClr>
                </a:glow>
              </a:effectLst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2DD6C2-2D67-86B0-2E71-4542E148ADBE}"/>
                </a:ext>
              </a:extLst>
            </p:cNvPr>
            <p:cNvSpPr txBox="1"/>
            <p:nvPr/>
          </p:nvSpPr>
          <p:spPr>
            <a:xfrm>
              <a:off x="425188" y="1875882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8DDC15-3BE6-2B58-C904-FA9C4F567A36}"/>
              </a:ext>
            </a:extLst>
          </p:cNvPr>
          <p:cNvSpPr txBox="1"/>
          <p:nvPr/>
        </p:nvSpPr>
        <p:spPr>
          <a:xfrm>
            <a:off x="6448713" y="935033"/>
            <a:ext cx="219771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프로그래머의 역할로 팀 프로젝트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F64252-2298-2EBC-72D3-35C6731F51F0}"/>
              </a:ext>
            </a:extLst>
          </p:cNvPr>
          <p:cNvGrpSpPr/>
          <p:nvPr/>
        </p:nvGrpSpPr>
        <p:grpSpPr>
          <a:xfrm>
            <a:off x="6448712" y="2727180"/>
            <a:ext cx="5320801" cy="738236"/>
            <a:chOff x="6448712" y="2686540"/>
            <a:chExt cx="5320801" cy="73823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25B484-EC2D-CC76-CBBE-6AC748B497C3}"/>
                </a:ext>
              </a:extLst>
            </p:cNvPr>
            <p:cNvSpPr txBox="1"/>
            <p:nvPr/>
          </p:nvSpPr>
          <p:spPr>
            <a:xfrm>
              <a:off x="6448713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10EC21-47B1-20AC-AC1C-AFE46B20BD85}"/>
                </a:ext>
              </a:extLst>
            </p:cNvPr>
            <p:cNvSpPr txBox="1"/>
            <p:nvPr/>
          </p:nvSpPr>
          <p:spPr>
            <a:xfrm>
              <a:off x="8194713" y="2747882"/>
              <a:ext cx="3205539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공공 데이터 포탈의 </a:t>
              </a:r>
              <a:r>
                <a:rPr lang="en-US" altLang="ko-KR" dirty="0"/>
                <a:t>API</a:t>
              </a:r>
              <a:r>
                <a:rPr lang="ko-KR" altLang="en-US" dirty="0"/>
                <a:t>와 </a:t>
              </a:r>
              <a:r>
                <a:rPr lang="en-US" altLang="ko-KR" dirty="0"/>
                <a:t>python</a:t>
              </a:r>
              <a:r>
                <a:rPr lang="ko-KR" altLang="en-US" dirty="0"/>
                <a:t>으로 애플리케이션 개발</a:t>
              </a:r>
              <a:endParaRPr lang="en-US" altLang="ko-KR" dirty="0"/>
            </a:p>
            <a:p>
              <a:r>
                <a:rPr lang="ko-KR" altLang="en-US" dirty="0"/>
                <a:t>주요 역할</a:t>
              </a:r>
              <a:r>
                <a:rPr lang="en-US" altLang="ko-KR" dirty="0"/>
                <a:t>: UI </a:t>
              </a:r>
              <a:r>
                <a:rPr lang="ko-KR" altLang="en-US" dirty="0"/>
                <a:t>설계</a:t>
              </a:r>
              <a:r>
                <a:rPr lang="en-US" altLang="ko-KR" dirty="0"/>
                <a:t>, </a:t>
              </a:r>
              <a:r>
                <a:rPr lang="ko-KR" altLang="en-US" dirty="0" err="1"/>
                <a:t>텔레그램</a:t>
              </a:r>
              <a:r>
                <a:rPr lang="ko-KR" altLang="en-US" dirty="0"/>
                <a:t> 연동 등</a:t>
              </a:r>
              <a:endParaRPr lang="en-US" altLang="ko-KR" dirty="0"/>
            </a:p>
          </p:txBody>
        </p:sp>
        <p:pic>
          <p:nvPicPr>
            <p:cNvPr id="1025" name="Object 6">
              <a:extLst>
                <a:ext uri="{FF2B5EF4-FFF2-40B4-BE49-F238E27FC236}">
                  <a16:creationId xmlns:a16="http://schemas.microsoft.com/office/drawing/2014/main" id="{A462B1EC-E8F8-9E2F-C0F8-A8A7AFED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 b="55155"/>
            <a:stretch>
              <a:fillRect/>
            </a:stretch>
          </p:blipFill>
          <p:spPr>
            <a:xfrm>
              <a:off x="6448713" y="2687892"/>
              <a:ext cx="1746000" cy="735533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BB142F3-4327-9162-3CDF-640328B526FC}"/>
                </a:ext>
              </a:extLst>
            </p:cNvPr>
            <p:cNvSpPr txBox="1">
              <a:spLocks/>
            </p:cNvSpPr>
            <p:nvPr/>
          </p:nvSpPr>
          <p:spPr>
            <a:xfrm>
              <a:off x="6448712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F1C807-CA09-16CF-4AB3-EF1A0AC9F0B3}"/>
              </a:ext>
            </a:extLst>
          </p:cNvPr>
          <p:cNvGrpSpPr/>
          <p:nvPr/>
        </p:nvGrpSpPr>
        <p:grpSpPr>
          <a:xfrm>
            <a:off x="6448712" y="1107097"/>
            <a:ext cx="5320801" cy="738236"/>
            <a:chOff x="6448712" y="1066457"/>
            <a:chExt cx="5320801" cy="73823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813077-526A-3517-619D-72EFA8AB4B81}"/>
                </a:ext>
              </a:extLst>
            </p:cNvPr>
            <p:cNvSpPr txBox="1"/>
            <p:nvPr/>
          </p:nvSpPr>
          <p:spPr>
            <a:xfrm>
              <a:off x="6448713" y="1066457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768FA0-F276-B9C5-8719-8F9FFBEA7BC1}"/>
                </a:ext>
              </a:extLst>
            </p:cNvPr>
            <p:cNvSpPr txBox="1"/>
            <p:nvPr/>
          </p:nvSpPr>
          <p:spPr>
            <a:xfrm>
              <a:off x="8194713" y="1127799"/>
              <a:ext cx="292020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r>
                <a:rPr lang="ko-KR" altLang="en-US" dirty="0"/>
                <a:t> </a:t>
              </a:r>
              <a:r>
                <a:rPr lang="en-US" altLang="ko-KR" dirty="0"/>
                <a:t>(</a:t>
              </a:r>
              <a:r>
                <a:rPr lang="ko-KR" altLang="en-US" dirty="0"/>
                <a:t>졸업 작품</a:t>
              </a:r>
              <a:r>
                <a:rPr lang="en-US" altLang="ko-KR" dirty="0"/>
                <a:t>)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r>
                <a:rPr lang="en-US" altLang="ko-KR" dirty="0"/>
                <a:t>DirectX 12, IOCP</a:t>
              </a:r>
              <a:r>
                <a:rPr lang="ko-KR" altLang="en-US" dirty="0"/>
                <a:t>로 </a:t>
              </a:r>
              <a:r>
                <a:rPr lang="en-US" altLang="ko-KR" dirty="0"/>
                <a:t>MMORPG </a:t>
              </a:r>
              <a:r>
                <a:rPr lang="ko-KR" altLang="en-US" dirty="0"/>
                <a:t>개발 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오브젝트 </a:t>
              </a:r>
              <a:r>
                <a:rPr lang="ko-KR" altLang="en-US" dirty="0" err="1"/>
                <a:t>인스턴싱</a:t>
              </a:r>
              <a:r>
                <a:rPr lang="ko-KR" altLang="en-US" dirty="0"/>
                <a:t>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56" name="Object 31">
              <a:extLst>
                <a:ext uri="{FF2B5EF4-FFF2-40B4-BE49-F238E27FC236}">
                  <a16:creationId xmlns:a16="http://schemas.microsoft.com/office/drawing/2014/main" id="{23F25A91-55E2-274B-2BEC-D5911484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 t="16865" b="36002"/>
            <a:stretch>
              <a:fillRect/>
            </a:stretch>
          </p:blipFill>
          <p:spPr>
            <a:xfrm>
              <a:off x="6448713" y="1066457"/>
              <a:ext cx="1746000" cy="73823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722B97-8BF2-D826-4E13-68AB2175455F}"/>
                </a:ext>
              </a:extLst>
            </p:cNvPr>
            <p:cNvSpPr txBox="1"/>
            <p:nvPr/>
          </p:nvSpPr>
          <p:spPr>
            <a:xfrm>
              <a:off x="6448712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C8516-F4BF-EE04-ED6E-32B93EF0AEAD}"/>
              </a:ext>
            </a:extLst>
          </p:cNvPr>
          <p:cNvGrpSpPr/>
          <p:nvPr/>
        </p:nvGrpSpPr>
        <p:grpSpPr>
          <a:xfrm>
            <a:off x="6448712" y="1916522"/>
            <a:ext cx="5320801" cy="739587"/>
            <a:chOff x="6448712" y="1875882"/>
            <a:chExt cx="5320801" cy="73958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7DDB7-880F-E0D3-CCD0-D04DA98E008B}"/>
                </a:ext>
              </a:extLst>
            </p:cNvPr>
            <p:cNvSpPr txBox="1"/>
            <p:nvPr/>
          </p:nvSpPr>
          <p:spPr>
            <a:xfrm>
              <a:off x="6448713" y="1877233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458690-F4F7-2321-87B8-AC2FC8BDA285}"/>
                </a:ext>
              </a:extLst>
            </p:cNvPr>
            <p:cNvSpPr txBox="1"/>
            <p:nvPr/>
          </p:nvSpPr>
          <p:spPr>
            <a:xfrm>
              <a:off x="8194713" y="1938575"/>
              <a:ext cx="295226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투사체를 피하는 게임에 서버</a:t>
              </a:r>
              <a:r>
                <a:rPr lang="en-US" altLang="ko-KR" dirty="0"/>
                <a:t>-</a:t>
              </a:r>
              <a:r>
                <a:rPr lang="ko-KR" altLang="en-US" dirty="0"/>
                <a:t>클라이언트 연결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서버로 데이터 전송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1028" name="그림 1027">
              <a:extLst>
                <a:ext uri="{FF2B5EF4-FFF2-40B4-BE49-F238E27FC236}">
                  <a16:creationId xmlns:a16="http://schemas.microsoft.com/office/drawing/2014/main" id="{C15645E6-0E99-194C-03F3-C95E6BF1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27058" b="-1"/>
            <a:stretch>
              <a:fillRect/>
            </a:stretch>
          </p:blipFill>
          <p:spPr>
            <a:xfrm>
              <a:off x="6448713" y="1875882"/>
              <a:ext cx="1746000" cy="73958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47EB0B-1821-377F-6B0F-F1BB4351F0E8}"/>
                </a:ext>
              </a:extLst>
            </p:cNvPr>
            <p:cNvSpPr txBox="1"/>
            <p:nvPr/>
          </p:nvSpPr>
          <p:spPr>
            <a:xfrm>
              <a:off x="6448712" y="1877233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CDB0680-0C11-1413-B8B3-696DD6613281}"/>
              </a:ext>
            </a:extLst>
          </p:cNvPr>
          <p:cNvGrpSpPr/>
          <p:nvPr/>
        </p:nvGrpSpPr>
        <p:grpSpPr>
          <a:xfrm>
            <a:off x="425188" y="2727180"/>
            <a:ext cx="5320800" cy="738236"/>
            <a:chOff x="425188" y="2686540"/>
            <a:chExt cx="5320800" cy="73823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624DC4-7305-6FB6-CF40-18C7F6915C4B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5B6DF0-841B-F2DE-FA66-C24F3F6BCFA2}"/>
                </a:ext>
              </a:extLst>
            </p:cNvPr>
            <p:cNvSpPr txBox="1"/>
            <p:nvPr/>
          </p:nvSpPr>
          <p:spPr>
            <a:xfrm>
              <a:off x="2172737" y="2749964"/>
              <a:ext cx="2237326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en-US" altLang="ko-KR" dirty="0"/>
                <a:t>RPG, </a:t>
              </a:r>
              <a:r>
                <a:rPr lang="ko-KR" altLang="en-US" dirty="0"/>
                <a:t>액션 어드벤처</a:t>
              </a:r>
              <a:endParaRPr lang="en-US" altLang="ko-KR" dirty="0"/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팀장</a:t>
              </a:r>
              <a:r>
                <a:rPr lang="en-US" altLang="ko-KR" dirty="0"/>
                <a:t>, GDD </a:t>
              </a:r>
              <a:r>
                <a:rPr lang="ko-KR" altLang="en-US" dirty="0"/>
                <a:t>작성</a:t>
              </a:r>
              <a:r>
                <a:rPr lang="en-US" altLang="ko-KR" dirty="0"/>
                <a:t>, </a:t>
              </a:r>
              <a:r>
                <a:rPr lang="ko-KR" altLang="en-US" dirty="0"/>
                <a:t>스킬 기획</a:t>
              </a:r>
              <a:endParaRPr lang="en-US" altLang="ko-KR" dirty="0"/>
            </a:p>
          </p:txBody>
        </p:sp>
        <p:pic>
          <p:nvPicPr>
            <p:cNvPr id="18" name="그림 17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E32DC8-9305-4520-DEB0-6AE20DB3E6E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2686658"/>
              <a:ext cx="1747549" cy="738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39CE3D-244C-F92F-997B-88A1477004D5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D5A9541-D479-7D0E-2E19-E41C3A98F046}"/>
              </a:ext>
            </a:extLst>
          </p:cNvPr>
          <p:cNvSpPr txBox="1"/>
          <p:nvPr/>
        </p:nvSpPr>
        <p:spPr>
          <a:xfrm>
            <a:off x="425188" y="3749734"/>
            <a:ext cx="219290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개별 평가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레벨 디자인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데이터 테이블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씬플로우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등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83" name="그림 1082">
            <a:extLst>
              <a:ext uri="{FF2B5EF4-FFF2-40B4-BE49-F238E27FC236}">
                <a16:creationId xmlns:a16="http://schemas.microsoft.com/office/drawing/2014/main" id="{4693B6DB-30CD-66E2-C6CD-DDD18161D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187" y="3921798"/>
            <a:ext cx="5319135" cy="151616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9148D1A-87D1-E83F-132F-7E1C92165E4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57465" b="63303"/>
          <a:stretch>
            <a:fillRect/>
          </a:stretch>
        </p:blipFill>
        <p:spPr>
          <a:xfrm>
            <a:off x="425187" y="5517862"/>
            <a:ext cx="3363834" cy="98181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68CEE0C-F536-6DDD-7315-474C225C04E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311" r="6476" b="33901"/>
          <a:stretch>
            <a:fillRect/>
          </a:stretch>
        </p:blipFill>
        <p:spPr>
          <a:xfrm>
            <a:off x="4177212" y="5517862"/>
            <a:ext cx="1388231" cy="10446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D4E6744-F164-6F50-5171-3B47F02FED52}"/>
              </a:ext>
            </a:extLst>
          </p:cNvPr>
          <p:cNvSpPr txBox="1"/>
          <p:nvPr/>
        </p:nvSpPr>
        <p:spPr>
          <a:xfrm>
            <a:off x="6448713" y="3749734"/>
            <a:ext cx="1825821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개인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(Unreal Engine4, Unity)</a:t>
            </a: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1143DA6F-C741-B6D9-6A79-10863BFF4B2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48712" y="3921798"/>
            <a:ext cx="2436208" cy="1395094"/>
          </a:xfrm>
          <a:prstGeom prst="rect">
            <a:avLst/>
          </a:prstGeom>
          <a:ln w="6350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5469EA-C3C1-E96D-B1A5-19DA6F96DA0E}"/>
              </a:ext>
            </a:extLst>
          </p:cNvPr>
          <p:cNvSpPr txBox="1"/>
          <p:nvPr/>
        </p:nvSpPr>
        <p:spPr>
          <a:xfrm>
            <a:off x="6796386" y="5316892"/>
            <a:ext cx="1740861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하이퍼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캐주얼 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(C#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스크립팅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프리팹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인스턴싱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40FAAFB-9DAC-6164-A09B-85E80E4723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48650" y="3921798"/>
            <a:ext cx="2820864" cy="1396345"/>
          </a:xfrm>
          <a:prstGeom prst="rect">
            <a:avLst/>
          </a:prstGeom>
          <a:ln w="6350">
            <a:noFill/>
          </a:ln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E4082168-5767-FE3F-F364-2232515DDAC9}"/>
              </a:ext>
            </a:extLst>
          </p:cNvPr>
          <p:cNvSpPr txBox="1"/>
          <p:nvPr/>
        </p:nvSpPr>
        <p:spPr>
          <a:xfrm>
            <a:off x="9497467" y="5318143"/>
            <a:ext cx="1723229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TPS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애니메이션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블렌딩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 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F7DEB6C8-D17F-2E2A-6E99-BCDC0FBF820B}"/>
              </a:ext>
            </a:extLst>
          </p:cNvPr>
          <p:cNvGrpSpPr/>
          <p:nvPr/>
        </p:nvGrpSpPr>
        <p:grpSpPr>
          <a:xfrm>
            <a:off x="425187" y="3921798"/>
            <a:ext cx="763401" cy="311486"/>
            <a:chOff x="-590084" y="4018280"/>
            <a:chExt cx="763401" cy="311486"/>
          </a:xfrm>
        </p:grpSpPr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9604529D-A2D2-A290-E768-DC0E3E3EC187}"/>
                </a:ext>
              </a:extLst>
            </p:cNvPr>
            <p:cNvSpPr txBox="1"/>
            <p:nvPr/>
          </p:nvSpPr>
          <p:spPr>
            <a:xfrm>
              <a:off x="-438564" y="4170303"/>
              <a:ext cx="611881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레벨 디자인</a:t>
              </a:r>
              <a:endParaRPr lang="en-US" altLang="ko-KR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C602E4F8-08AE-5FAF-6ACE-C6D4804DE5A6}"/>
                </a:ext>
              </a:extLst>
            </p:cNvPr>
            <p:cNvSpPr txBox="1"/>
            <p:nvPr/>
          </p:nvSpPr>
          <p:spPr>
            <a:xfrm>
              <a:off x="-590084" y="4170304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99C86D02-F959-9D90-6735-7570E5EA1306}"/>
                </a:ext>
              </a:extLst>
            </p:cNvPr>
            <p:cNvSpPr txBox="1"/>
            <p:nvPr/>
          </p:nvSpPr>
          <p:spPr>
            <a:xfrm>
              <a:off x="-438564" y="4018280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F1EE22ED-4840-F4EC-15A6-0FD6C4097F0E}"/>
              </a:ext>
            </a:extLst>
          </p:cNvPr>
          <p:cNvGrpSpPr/>
          <p:nvPr/>
        </p:nvGrpSpPr>
        <p:grpSpPr>
          <a:xfrm>
            <a:off x="425187" y="5517862"/>
            <a:ext cx="851565" cy="311486"/>
            <a:chOff x="971304" y="5662589"/>
            <a:chExt cx="851565" cy="311486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FEDAF79-BF23-C79F-BC37-36B4CF8ACA68}"/>
                </a:ext>
              </a:extLst>
            </p:cNvPr>
            <p:cNvSpPr txBox="1"/>
            <p:nvPr/>
          </p:nvSpPr>
          <p:spPr>
            <a:xfrm>
              <a:off x="1122824" y="5814612"/>
              <a:ext cx="70004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데이터 테이블</a:t>
              </a:r>
              <a:endParaRPr lang="en-US" altLang="ko-KR" dirty="0"/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E209DF07-DBFE-D766-379D-384785848F47}"/>
                </a:ext>
              </a:extLst>
            </p:cNvPr>
            <p:cNvSpPr txBox="1"/>
            <p:nvPr/>
          </p:nvSpPr>
          <p:spPr>
            <a:xfrm>
              <a:off x="971304" y="581461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9F5C7CA4-F93C-FE25-8D59-B6EBF0897C84}"/>
                </a:ext>
              </a:extLst>
            </p:cNvPr>
            <p:cNvSpPr txBox="1"/>
            <p:nvPr/>
          </p:nvSpPr>
          <p:spPr>
            <a:xfrm>
              <a:off x="1122824" y="566258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A229EFD8-03EE-27EC-DC3B-385E7CF6878F}"/>
              </a:ext>
            </a:extLst>
          </p:cNvPr>
          <p:cNvGrpSpPr/>
          <p:nvPr/>
        </p:nvGrpSpPr>
        <p:grpSpPr>
          <a:xfrm>
            <a:off x="4177212" y="5517862"/>
            <a:ext cx="675235" cy="311486"/>
            <a:chOff x="-590084" y="5764969"/>
            <a:chExt cx="675235" cy="311486"/>
          </a:xfrm>
        </p:grpSpPr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8C8D7A51-854A-2629-5570-C7E582D804BF}"/>
                </a:ext>
              </a:extLst>
            </p:cNvPr>
            <p:cNvSpPr txBox="1"/>
            <p:nvPr/>
          </p:nvSpPr>
          <p:spPr>
            <a:xfrm>
              <a:off x="-438564" y="5916992"/>
              <a:ext cx="52371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씬 플로우</a:t>
              </a:r>
              <a:endParaRPr lang="en-US" altLang="ko-KR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04E3F189-B511-E255-3FAF-3FF681BDB5B9}"/>
                </a:ext>
              </a:extLst>
            </p:cNvPr>
            <p:cNvSpPr txBox="1"/>
            <p:nvPr/>
          </p:nvSpPr>
          <p:spPr>
            <a:xfrm>
              <a:off x="-590084" y="591699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14F5EEF7-EF13-B4F9-FCD2-D8C79F65A90F}"/>
                </a:ext>
              </a:extLst>
            </p:cNvPr>
            <p:cNvSpPr txBox="1"/>
            <p:nvPr/>
          </p:nvSpPr>
          <p:spPr>
            <a:xfrm>
              <a:off x="-438564" y="57649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957EE49E-2200-CA5A-54D2-B1208A37A3A9}"/>
              </a:ext>
            </a:extLst>
          </p:cNvPr>
          <p:cNvGrpSpPr/>
          <p:nvPr/>
        </p:nvGrpSpPr>
        <p:grpSpPr>
          <a:xfrm>
            <a:off x="6448712" y="3921798"/>
            <a:ext cx="688932" cy="311486"/>
            <a:chOff x="5983995" y="3794278"/>
            <a:chExt cx="688932" cy="311486"/>
          </a:xfrm>
        </p:grpSpPr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C9CD13D0-7C27-D663-5E1A-835553C347DE}"/>
                </a:ext>
              </a:extLst>
            </p:cNvPr>
            <p:cNvGrpSpPr/>
            <p:nvPr/>
          </p:nvGrpSpPr>
          <p:grpSpPr>
            <a:xfrm>
              <a:off x="6135515" y="3946301"/>
              <a:ext cx="537412" cy="159463"/>
              <a:chOff x="6448712" y="3921798"/>
              <a:chExt cx="537412" cy="15946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6930165-B2E1-43C3-2EB1-9774D3E8766B}"/>
                  </a:ext>
                </a:extLst>
              </p:cNvPr>
              <p:cNvSpPr/>
              <p:nvPr/>
            </p:nvSpPr>
            <p:spPr>
              <a:xfrm>
                <a:off x="6448712" y="3921799"/>
                <a:ext cx="527051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rgbClr val="FAFCBC"/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41" name="그래픽 165">
                <a:extLst>
                  <a:ext uri="{FF2B5EF4-FFF2-40B4-BE49-F238E27FC236}">
                    <a16:creationId xmlns:a16="http://schemas.microsoft.com/office/drawing/2014/main" id="{3AF4094D-FC6F-4353-7D69-8DCD441510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1909" y="3929611"/>
                <a:ext cx="127458" cy="143837"/>
                <a:chOff x="5686425" y="2967037"/>
                <a:chExt cx="815339" cy="920114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6E1649DC-D9E0-A45E-9DF8-9373E0800A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A8257FF1-CC30-AA06-585D-BFEA9EBA3FF9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ADDF597-E478-FA9A-5950-C1B40C8FF097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2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7E516760-8911-2D1A-C9CB-267420FB39F6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19F002-6727-0FC4-1781-30F0CCAA8283}"/>
                  </a:ext>
                </a:extLst>
              </p:cNvPr>
              <p:cNvSpPr txBox="1"/>
              <p:nvPr/>
            </p:nvSpPr>
            <p:spPr>
              <a:xfrm>
                <a:off x="6609367" y="3921798"/>
                <a:ext cx="376757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Unity </a:t>
                </a:r>
              </a:p>
            </p:txBody>
          </p:sp>
        </p:grp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0F817CF5-3F67-485A-AC95-6971D1ED5074}"/>
                </a:ext>
              </a:extLst>
            </p:cNvPr>
            <p:cNvSpPr txBox="1"/>
            <p:nvPr/>
          </p:nvSpPr>
          <p:spPr>
            <a:xfrm>
              <a:off x="5983995" y="394630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A1D918F3-6AD6-3EBA-4B77-742C96D97F93}"/>
                </a:ext>
              </a:extLst>
            </p:cNvPr>
            <p:cNvSpPr txBox="1"/>
            <p:nvPr/>
          </p:nvSpPr>
          <p:spPr>
            <a:xfrm>
              <a:off x="6135515" y="379427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773E5F7E-1EFD-5AAB-1119-5B648BFA3BC7}"/>
              </a:ext>
            </a:extLst>
          </p:cNvPr>
          <p:cNvGrpSpPr/>
          <p:nvPr/>
        </p:nvGrpSpPr>
        <p:grpSpPr>
          <a:xfrm>
            <a:off x="8948650" y="3921798"/>
            <a:ext cx="1185068" cy="315295"/>
            <a:chOff x="8872890" y="3596688"/>
            <a:chExt cx="1185068" cy="315295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CB736751-7120-E590-E459-59926F6553D3}"/>
                </a:ext>
              </a:extLst>
            </p:cNvPr>
            <p:cNvGrpSpPr/>
            <p:nvPr/>
          </p:nvGrpSpPr>
          <p:grpSpPr>
            <a:xfrm>
              <a:off x="9024410" y="3748711"/>
              <a:ext cx="1033548" cy="163272"/>
              <a:chOff x="8948650" y="3921798"/>
              <a:chExt cx="1033548" cy="163272"/>
            </a:xfrm>
          </p:grpSpPr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CB1E7008-B938-8FE3-998D-D910AF8A94BB}"/>
                  </a:ext>
                </a:extLst>
              </p:cNvPr>
              <p:cNvSpPr/>
              <p:nvPr/>
            </p:nvSpPr>
            <p:spPr>
              <a:xfrm>
                <a:off x="8948650" y="3921798"/>
                <a:ext cx="1033548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rgbClr val="FAFCBC"/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36" name="그림 1035">
                <a:extLst>
                  <a:ext uri="{FF2B5EF4-FFF2-40B4-BE49-F238E27FC236}">
                    <a16:creationId xmlns:a16="http://schemas.microsoft.com/office/drawing/2014/main" id="{8C0BE4FC-DEA6-B337-7071-120BB7844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03639" y="3933339"/>
                <a:ext cx="144947" cy="144000"/>
              </a:xfrm>
              <a:prstGeom prst="rect">
                <a:avLst/>
              </a:prstGeom>
              <a:effectLst/>
            </p:spPr>
          </p:pic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A1132EA6-D576-BD16-397E-F48201FE84F0}"/>
                  </a:ext>
                </a:extLst>
              </p:cNvPr>
              <p:cNvSpPr txBox="1"/>
              <p:nvPr/>
            </p:nvSpPr>
            <p:spPr>
              <a:xfrm>
                <a:off x="9148586" y="3925608"/>
                <a:ext cx="833612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5B16E852-3B27-AD05-9577-173A1EC8B213}"/>
                </a:ext>
              </a:extLst>
            </p:cNvPr>
            <p:cNvSpPr txBox="1"/>
            <p:nvPr/>
          </p:nvSpPr>
          <p:spPr>
            <a:xfrm>
              <a:off x="8872890" y="374871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C1FF5089-FF2F-36FF-6794-4547C0EEDA06}"/>
                </a:ext>
              </a:extLst>
            </p:cNvPr>
            <p:cNvSpPr txBox="1"/>
            <p:nvPr/>
          </p:nvSpPr>
          <p:spPr>
            <a:xfrm>
              <a:off x="9024410" y="359668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01698B1B-DDB3-18CC-4563-9DB645CB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7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02E34C0F-5CAA-C9CF-E8BC-62130CC133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46864" y="90647"/>
            <a:ext cx="14266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구현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협업 및 개발 경험</a:t>
            </a: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DDC1817A-7504-1DDE-D0EF-1F2B0247DB98}"/>
              </a:ext>
            </a:extLst>
          </p:cNvPr>
          <p:cNvSpPr txBox="1"/>
          <p:nvPr/>
        </p:nvSpPr>
        <p:spPr>
          <a:xfrm>
            <a:off x="9385400" y="253527"/>
            <a:ext cx="46488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</a:p>
        </p:txBody>
      </p:sp>
      <p:grpSp>
        <p:nvGrpSpPr>
          <p:cNvPr id="1130" name="그룹 1129">
            <a:extLst>
              <a:ext uri="{FF2B5EF4-FFF2-40B4-BE49-F238E27FC236}">
                <a16:creationId xmlns:a16="http://schemas.microsoft.com/office/drawing/2014/main" id="{A500C2C4-9CCE-660F-BFE0-B6E6FAE7BAF1}"/>
              </a:ext>
            </a:extLst>
          </p:cNvPr>
          <p:cNvGrpSpPr/>
          <p:nvPr/>
        </p:nvGrpSpPr>
        <p:grpSpPr>
          <a:xfrm>
            <a:off x="6649907" y="240743"/>
            <a:ext cx="2565131" cy="195843"/>
            <a:chOff x="6373540" y="240743"/>
            <a:chExt cx="2565131" cy="195843"/>
          </a:xfrm>
        </p:grpSpPr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BE00F75F-2E01-4F54-C117-A9828FC804CC}"/>
                </a:ext>
              </a:extLst>
            </p:cNvPr>
            <p:cNvSpPr txBox="1"/>
            <p:nvPr/>
          </p:nvSpPr>
          <p:spPr>
            <a:xfrm>
              <a:off x="6633907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100" name="그룹 1099">
              <a:extLst>
                <a:ext uri="{FF2B5EF4-FFF2-40B4-BE49-F238E27FC236}">
                  <a16:creationId xmlns:a16="http://schemas.microsoft.com/office/drawing/2014/main" id="{8AA5B69F-5287-0697-B49C-2BD2D27165FA}"/>
                </a:ext>
              </a:extLst>
            </p:cNvPr>
            <p:cNvGrpSpPr/>
            <p:nvPr/>
          </p:nvGrpSpPr>
          <p:grpSpPr>
            <a:xfrm>
              <a:off x="7241214" y="240743"/>
              <a:ext cx="720317" cy="195843"/>
              <a:chOff x="9560211" y="380822"/>
              <a:chExt cx="720317" cy="195843"/>
            </a:xfrm>
          </p:grpSpPr>
          <p:grpSp>
            <p:nvGrpSpPr>
              <p:cNvPr id="1106" name="그룹 1105">
                <a:extLst>
                  <a:ext uri="{FF2B5EF4-FFF2-40B4-BE49-F238E27FC236}">
                    <a16:creationId xmlns:a16="http://schemas.microsoft.com/office/drawing/2014/main" id="{CB5A783B-4253-0584-67F9-79B07196F8CD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08" name="TextBox 1107">
                  <a:extLst>
                    <a:ext uri="{FF2B5EF4-FFF2-40B4-BE49-F238E27FC236}">
                      <a16:creationId xmlns:a16="http://schemas.microsoft.com/office/drawing/2014/main" id="{F119830F-4EEF-34F4-9B5F-BFCC1DE4C543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09" name="그림 1108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E232325-31A3-52F0-D373-F84A9EC84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07" name="직사각형 1106">
                <a:hlinkClick r:id="rId19" tooltip="웹사이트 열기"/>
                <a:extLst>
                  <a:ext uri="{FF2B5EF4-FFF2-40B4-BE49-F238E27FC236}">
                    <a16:creationId xmlns:a16="http://schemas.microsoft.com/office/drawing/2014/main" id="{777A35DD-534F-033F-DB89-231E50D29C65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01" name="화살표: 오른쪽 1100">
              <a:extLst>
                <a:ext uri="{FF2B5EF4-FFF2-40B4-BE49-F238E27FC236}">
                  <a16:creationId xmlns:a16="http://schemas.microsoft.com/office/drawing/2014/main" id="{AF98FDD1-2153-BAEB-E25C-A9DB7CE60ACC}"/>
                </a:ext>
              </a:extLst>
            </p:cNvPr>
            <p:cNvSpPr/>
            <p:nvPr/>
          </p:nvSpPr>
          <p:spPr>
            <a:xfrm>
              <a:off x="8015022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TextBox 1102">
              <a:extLst>
                <a:ext uri="{FF2B5EF4-FFF2-40B4-BE49-F238E27FC236}">
                  <a16:creationId xmlns:a16="http://schemas.microsoft.com/office/drawing/2014/main" id="{C253F0A3-73E7-9C21-BF8F-DC18742A5D04}"/>
                </a:ext>
              </a:extLst>
            </p:cNvPr>
            <p:cNvSpPr txBox="1"/>
            <p:nvPr/>
          </p:nvSpPr>
          <p:spPr>
            <a:xfrm>
              <a:off x="6373540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25" name="사각형: 둥근 모서리 1124">
              <a:extLst>
                <a:ext uri="{FF2B5EF4-FFF2-40B4-BE49-F238E27FC236}">
                  <a16:creationId xmlns:a16="http://schemas.microsoft.com/office/drawing/2014/main" id="{D385CEB6-5EB5-C6E3-C741-38B9FF2299D4}"/>
                </a:ext>
              </a:extLst>
            </p:cNvPr>
            <p:cNvSpPr/>
            <p:nvPr/>
          </p:nvSpPr>
          <p:spPr>
            <a:xfrm>
              <a:off x="8281177" y="252106"/>
              <a:ext cx="657494" cy="173117"/>
            </a:xfrm>
            <a:prstGeom prst="roundRect">
              <a:avLst>
                <a:gd name="adj" fmla="val 50000"/>
              </a:avLst>
            </a:prstGeom>
            <a:solidFill>
              <a:srgbClr val="FFE0E0"/>
            </a:solidFill>
            <a:ln w="12700">
              <a:solidFill>
                <a:srgbClr val="C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CC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팀 프로젝트</a:t>
              </a:r>
            </a:p>
          </p:txBody>
        </p:sp>
      </p:grpSp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AB9A6CA4-4E71-B959-52E9-8C9E701232CC}"/>
              </a:ext>
            </a:extLst>
          </p:cNvPr>
          <p:cNvGrpSpPr/>
          <p:nvPr/>
        </p:nvGrpSpPr>
        <p:grpSpPr>
          <a:xfrm>
            <a:off x="9602250" y="240743"/>
            <a:ext cx="2253750" cy="195843"/>
            <a:chOff x="9701523" y="240743"/>
            <a:chExt cx="2253750" cy="195843"/>
          </a:xfrm>
        </p:grpSpPr>
        <p:sp>
          <p:nvSpPr>
            <p:cNvPr id="1111" name="TextBox 1110">
              <a:extLst>
                <a:ext uri="{FF2B5EF4-FFF2-40B4-BE49-F238E27FC236}">
                  <a16:creationId xmlns:a16="http://schemas.microsoft.com/office/drawing/2014/main" id="{873DDD05-9FAC-49A1-C826-9756E8D3D73C}"/>
                </a:ext>
              </a:extLst>
            </p:cNvPr>
            <p:cNvSpPr txBox="1"/>
            <p:nvPr/>
          </p:nvSpPr>
          <p:spPr>
            <a:xfrm>
              <a:off x="9961890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112" name="그룹 1111">
              <a:extLst>
                <a:ext uri="{FF2B5EF4-FFF2-40B4-BE49-F238E27FC236}">
                  <a16:creationId xmlns:a16="http://schemas.microsoft.com/office/drawing/2014/main" id="{5B0BF740-8AA3-04A4-A6C3-58C226FB4BE2}"/>
                </a:ext>
              </a:extLst>
            </p:cNvPr>
            <p:cNvGrpSpPr/>
            <p:nvPr/>
          </p:nvGrpSpPr>
          <p:grpSpPr>
            <a:xfrm>
              <a:off x="10569197" y="240743"/>
              <a:ext cx="720317" cy="195843"/>
              <a:chOff x="9560211" y="380822"/>
              <a:chExt cx="720317" cy="195843"/>
            </a:xfrm>
          </p:grpSpPr>
          <p:grpSp>
            <p:nvGrpSpPr>
              <p:cNvPr id="1118" name="그룹 1117">
                <a:extLst>
                  <a:ext uri="{FF2B5EF4-FFF2-40B4-BE49-F238E27FC236}">
                    <a16:creationId xmlns:a16="http://schemas.microsoft.com/office/drawing/2014/main" id="{24715E30-7018-5CEC-2230-6A118B859879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20" name="TextBox 1119">
                  <a:extLst>
                    <a:ext uri="{FF2B5EF4-FFF2-40B4-BE49-F238E27FC236}">
                      <a16:creationId xmlns:a16="http://schemas.microsoft.com/office/drawing/2014/main" id="{79FEC354-9516-F8B8-30F5-5EA8F658CB3C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21" name="그림 1120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D4E9733-FA65-7178-E53D-8B1CBE822E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19" name="직사각형 1118">
                <a:hlinkClick r:id="rId19" tooltip="웹사이트 열기"/>
                <a:extLst>
                  <a:ext uri="{FF2B5EF4-FFF2-40B4-BE49-F238E27FC236}">
                    <a16:creationId xmlns:a16="http://schemas.microsoft.com/office/drawing/2014/main" id="{F8CBE733-4EFD-7300-D02C-F44F1B931E26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13" name="화살표: 오른쪽 1112">
              <a:extLst>
                <a:ext uri="{FF2B5EF4-FFF2-40B4-BE49-F238E27FC236}">
                  <a16:creationId xmlns:a16="http://schemas.microsoft.com/office/drawing/2014/main" id="{33A2498A-A69A-E731-F676-F6EAD8EC89FC}"/>
                </a:ext>
              </a:extLst>
            </p:cNvPr>
            <p:cNvSpPr/>
            <p:nvPr/>
          </p:nvSpPr>
          <p:spPr>
            <a:xfrm>
              <a:off x="11343005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7F29C3D2-ADCA-6854-5B5A-F7E2ED01EC3B}"/>
                </a:ext>
              </a:extLst>
            </p:cNvPr>
            <p:cNvSpPr txBox="1"/>
            <p:nvPr/>
          </p:nvSpPr>
          <p:spPr>
            <a:xfrm>
              <a:off x="9701523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26" name="사각형: 둥근 모서리 1125">
              <a:extLst>
                <a:ext uri="{FF2B5EF4-FFF2-40B4-BE49-F238E27FC236}">
                  <a16:creationId xmlns:a16="http://schemas.microsoft.com/office/drawing/2014/main" id="{EF003359-EC06-9F35-9F20-F6665954B729}"/>
                </a:ext>
              </a:extLst>
            </p:cNvPr>
            <p:cNvSpPr/>
            <p:nvPr/>
          </p:nvSpPr>
          <p:spPr>
            <a:xfrm>
              <a:off x="11583750" y="252106"/>
              <a:ext cx="371523" cy="173117"/>
            </a:xfrm>
            <a:prstGeom prst="roundRect">
              <a:avLst>
                <a:gd name="adj" fmla="val 50000"/>
              </a:avLst>
            </a:prstGeom>
            <a:solidFill>
              <a:srgbClr val="E0FFE6"/>
            </a:solidFill>
            <a:ln w="12700">
              <a:solidFill>
                <a:srgbClr val="00AA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006633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60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FA7B9E-2CC2-D4AD-1BC3-F5229D2D5CD7}"/>
              </a:ext>
            </a:extLst>
          </p:cNvPr>
          <p:cNvGrpSpPr/>
          <p:nvPr/>
        </p:nvGrpSpPr>
        <p:grpSpPr>
          <a:xfrm>
            <a:off x="5288785" y="3776960"/>
            <a:ext cx="1614430" cy="460025"/>
            <a:chOff x="6235360" y="3884682"/>
            <a:chExt cx="1614430" cy="46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C9CCB85-6691-598B-72BB-A54B6F51E7D2}"/>
                </a:ext>
              </a:extLst>
            </p:cNvPr>
            <p:cNvGrpSpPr/>
            <p:nvPr/>
          </p:nvGrpSpPr>
          <p:grpSpPr>
            <a:xfrm>
              <a:off x="6235360" y="3884682"/>
              <a:ext cx="1614430" cy="460025"/>
              <a:chOff x="6235360" y="3884682"/>
              <a:chExt cx="1614430" cy="46002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77274F5-F1BB-D626-ECE0-7426F27171FE}"/>
                  </a:ext>
                </a:extLst>
              </p:cNvPr>
              <p:cNvSpPr/>
              <p:nvPr/>
            </p:nvSpPr>
            <p:spPr>
              <a:xfrm>
                <a:off x="6235360" y="3884682"/>
                <a:ext cx="1614430" cy="460025"/>
              </a:xfrm>
              <a:prstGeom prst="rect">
                <a:avLst/>
              </a:prstGeom>
              <a:solidFill>
                <a:srgbClr val="E1F2FF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3DE51F70-5333-6599-E15C-84FD1791C72F}"/>
                  </a:ext>
                </a:extLst>
              </p:cNvPr>
              <p:cNvGrpSpPr/>
              <p:nvPr/>
            </p:nvGrpSpPr>
            <p:grpSpPr>
              <a:xfrm>
                <a:off x="6497269" y="3988694"/>
                <a:ext cx="991553" cy="252000"/>
                <a:chOff x="6520536" y="4032698"/>
                <a:chExt cx="991553" cy="25200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E1AF02D-42E6-5BCC-0F01-7F8AD26C8963}"/>
                    </a:ext>
                  </a:extLst>
                </p:cNvPr>
                <p:cNvSpPr txBox="1"/>
                <p:nvPr/>
              </p:nvSpPr>
              <p:spPr>
                <a:xfrm>
                  <a:off x="6772536" y="4050976"/>
                  <a:ext cx="739553" cy="215444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웹 사이트</a:t>
                  </a:r>
                  <a:endPara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35" name="그림 3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8F48D50-C48E-F585-E3C2-170356635D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6520536" y="4032698"/>
                  <a:ext cx="252000" cy="252000"/>
                </a:xfrm>
                <a:prstGeom prst="ellipse">
                  <a:avLst/>
                </a:prstGeom>
              </p:spPr>
            </p:pic>
          </p:grpSp>
        </p:grpSp>
        <p:sp>
          <p:nvSpPr>
            <p:cNvPr id="31" name="직사각형 30">
              <a:hlinkClick r:id="rId3" tooltip="웹사이트 보기"/>
              <a:extLst>
                <a:ext uri="{FF2B5EF4-FFF2-40B4-BE49-F238E27FC236}">
                  <a16:creationId xmlns:a16="http://schemas.microsoft.com/office/drawing/2014/main" id="{1A03042F-98CC-0AB7-791E-04FF0B69EA34}"/>
                </a:ext>
              </a:extLst>
            </p:cNvPr>
            <p:cNvSpPr/>
            <p:nvPr/>
          </p:nvSpPr>
          <p:spPr>
            <a:xfrm>
              <a:off x="6235360" y="3884682"/>
              <a:ext cx="1614430" cy="460025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9792E1-3734-A405-D771-586ABF5A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8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7620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8" y="2368193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6000" dirty="0"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383719" y="3354795"/>
            <a:ext cx="5424562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포트폴리오 문서들은 아래의 링크를 통해 자세하게 확인하실 수 있습니다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12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11683</TotalTime>
  <Words>798</Words>
  <Application>Microsoft Office PowerPoint</Application>
  <PresentationFormat>와이드스크린</PresentationFormat>
  <Paragraphs>198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Pretendard</vt:lpstr>
      <vt:lpstr>Pretendard Medium</vt:lpstr>
      <vt:lpstr>Pretendard SemiBold</vt:lpstr>
      <vt:lpstr>맑은 고딕</vt:lpstr>
      <vt:lpstr>페이퍼로지 5 Medium</vt:lpstr>
      <vt:lpstr>페이퍼로지 7 Bold</vt:lpstr>
      <vt:lpstr>Arial</vt:lpstr>
      <vt:lpstr>Office 테마</vt:lpstr>
      <vt:lpstr>소개</vt:lpstr>
      <vt:lpstr>이력</vt:lpstr>
      <vt:lpstr>분석_1 : 전투 시스템 역기획</vt:lpstr>
      <vt:lpstr>분석_2 : 스킬 역기획</vt:lpstr>
      <vt:lpstr>분석_3 : 데이터 테이블</vt:lpstr>
      <vt:lpstr>설계 : 신규 캐릭터</vt:lpstr>
      <vt:lpstr>구현 : 협업 및 개발 경험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540</cp:revision>
  <dcterms:created xsi:type="dcterms:W3CDTF">2025-06-06T11:22:44Z</dcterms:created>
  <dcterms:modified xsi:type="dcterms:W3CDTF">2025-09-01T12:05:09Z</dcterms:modified>
</cp:coreProperties>
</file>